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11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howGuides="1">
      <p:cViewPr varScale="1">
        <p:scale>
          <a:sx n="103" d="100"/>
          <a:sy n="103" d="100"/>
        </p:scale>
        <p:origin x="120" y="270"/>
      </p:cViewPr>
      <p:guideLst>
        <p:guide orient="horz" pos="3158"/>
        <p:guide pos="11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103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572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4614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274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18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2300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74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46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949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6149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4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1AC39-4580-4571-9338-ECBDCEE05EB4}" type="datetimeFigureOut">
              <a:rPr lang="ko-KR" altLang="en-US" smtClean="0"/>
              <a:t>2022-07-17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66BD6-FD9C-4E03-BBA9-0F363CE8383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9210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EKR9ou6sA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eEKR9ou6sA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m70Y3h7iPeA&amp;t=383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15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직선 연결선 4"/>
          <p:cNvCxnSpPr/>
          <p:nvPr/>
        </p:nvCxnSpPr>
        <p:spPr>
          <a:xfrm>
            <a:off x="4440000" y="-243000"/>
            <a:ext cx="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직선 연결선 5"/>
          <p:cNvCxnSpPr/>
          <p:nvPr/>
        </p:nvCxnSpPr>
        <p:spPr>
          <a:xfrm>
            <a:off x="4440000" y="-243000"/>
            <a:ext cx="192000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560000" y="4770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 dirty="0"/>
          </a:p>
        </p:txBody>
      </p:sp>
      <p:grpSp>
        <p:nvGrpSpPr>
          <p:cNvPr id="25" name="그룹 24"/>
          <p:cNvGrpSpPr/>
          <p:nvPr/>
        </p:nvGrpSpPr>
        <p:grpSpPr>
          <a:xfrm rot="19678620">
            <a:off x="3125542" y="146512"/>
            <a:ext cx="1440000" cy="0"/>
            <a:chOff x="4656000" y="549000"/>
            <a:chExt cx="1440000" cy="0"/>
          </a:xfrm>
        </p:grpSpPr>
        <p:cxnSp>
          <p:nvCxnSpPr>
            <p:cNvPr id="26" name="직선 연결선 25"/>
            <p:cNvCxnSpPr/>
            <p:nvPr/>
          </p:nvCxnSpPr>
          <p:spPr>
            <a:xfrm>
              <a:off x="4656000" y="549000"/>
              <a:ext cx="1440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5376000" y="549000"/>
              <a:ext cx="360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직선 연결선 28"/>
          <p:cNvCxnSpPr/>
          <p:nvPr/>
        </p:nvCxnSpPr>
        <p:spPr>
          <a:xfrm>
            <a:off x="4440000" y="477000"/>
            <a:ext cx="72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/>
          <p:nvPr/>
        </p:nvCxnSpPr>
        <p:spPr>
          <a:xfrm>
            <a:off x="4440000" y="-243000"/>
            <a:ext cx="720000" cy="72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직선 연결선 34"/>
          <p:cNvCxnSpPr/>
          <p:nvPr/>
        </p:nvCxnSpPr>
        <p:spPr>
          <a:xfrm>
            <a:off x="4440000" y="477000"/>
            <a:ext cx="192000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그룹 53"/>
          <p:cNvGrpSpPr/>
          <p:nvPr/>
        </p:nvGrpSpPr>
        <p:grpSpPr>
          <a:xfrm>
            <a:off x="192000" y="1632419"/>
            <a:ext cx="2808000" cy="1008001"/>
            <a:chOff x="2568000" y="2421000"/>
            <a:chExt cx="2808000" cy="1008001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3936000" y="3429000"/>
              <a:ext cx="1440000" cy="1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 flipV="1">
              <a:off x="3936000" y="2421000"/>
              <a:ext cx="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flipH="1" flipV="1">
              <a:off x="3936000" y="2421000"/>
              <a:ext cx="1440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2568000" y="3428999"/>
              <a:ext cx="1440000" cy="1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 flipV="1">
              <a:off x="2568000" y="2421000"/>
              <a:ext cx="1368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2352000" y="1485000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90</a:t>
            </a:r>
          </a:p>
          <a:p>
            <a:endParaRPr lang="ko-KR" altLang="en-US" dirty="0"/>
          </a:p>
        </p:txBody>
      </p:sp>
      <p:cxnSp>
        <p:nvCxnSpPr>
          <p:cNvPr id="57" name="직선 연결선 56"/>
          <p:cNvCxnSpPr/>
          <p:nvPr/>
        </p:nvCxnSpPr>
        <p:spPr>
          <a:xfrm>
            <a:off x="5160000" y="2636999"/>
            <a:ext cx="1440000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직선 연결선 57"/>
          <p:cNvCxnSpPr/>
          <p:nvPr/>
        </p:nvCxnSpPr>
        <p:spPr>
          <a:xfrm flipV="1">
            <a:off x="5160000" y="1989000"/>
            <a:ext cx="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>
            <a:off x="3792000" y="2636998"/>
            <a:ext cx="1440000" cy="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4224000" y="1701000"/>
            <a:ext cx="5645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140</a:t>
            </a:r>
          </a:p>
          <a:p>
            <a:endParaRPr lang="ko-KR" altLang="en-US" dirty="0"/>
          </a:p>
        </p:txBody>
      </p:sp>
      <p:cxnSp>
        <p:nvCxnSpPr>
          <p:cNvPr id="69" name="직선 연결선 68"/>
          <p:cNvCxnSpPr/>
          <p:nvPr/>
        </p:nvCxnSpPr>
        <p:spPr>
          <a:xfrm flipH="1" flipV="1">
            <a:off x="5160000" y="1989000"/>
            <a:ext cx="144000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연결선 72"/>
          <p:cNvCxnSpPr/>
          <p:nvPr/>
        </p:nvCxnSpPr>
        <p:spPr>
          <a:xfrm flipV="1">
            <a:off x="5160000" y="1989000"/>
            <a:ext cx="0" cy="648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직선 연결선 74"/>
          <p:cNvCxnSpPr/>
          <p:nvPr/>
        </p:nvCxnSpPr>
        <p:spPr>
          <a:xfrm flipH="1" flipV="1">
            <a:off x="4440000" y="2133000"/>
            <a:ext cx="1440000" cy="504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직선 연결선 83"/>
          <p:cNvCxnSpPr/>
          <p:nvPr/>
        </p:nvCxnSpPr>
        <p:spPr>
          <a:xfrm flipH="1" flipV="1">
            <a:off x="5873650" y="1824200"/>
            <a:ext cx="14150" cy="81280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직선 연결선 86"/>
          <p:cNvCxnSpPr/>
          <p:nvPr/>
        </p:nvCxnSpPr>
        <p:spPr>
          <a:xfrm flipH="1" flipV="1">
            <a:off x="5880000" y="1845000"/>
            <a:ext cx="1440000" cy="792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직선 연결선 88"/>
          <p:cNvCxnSpPr/>
          <p:nvPr/>
        </p:nvCxnSpPr>
        <p:spPr>
          <a:xfrm flipH="1" flipV="1">
            <a:off x="6600000" y="1557000"/>
            <a:ext cx="7800" cy="109061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직선 연결선 90"/>
          <p:cNvCxnSpPr/>
          <p:nvPr/>
        </p:nvCxnSpPr>
        <p:spPr>
          <a:xfrm flipH="1" flipV="1">
            <a:off x="6600000" y="1557000"/>
            <a:ext cx="1440000" cy="106151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6600000" y="18450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H</a:t>
            </a:r>
            <a:endParaRPr lang="ko-KR" alt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6816000" y="256500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W</a:t>
            </a:r>
            <a:endParaRPr lang="ko-KR" altLang="en-US" dirty="0"/>
          </a:p>
        </p:txBody>
      </p:sp>
      <p:sp>
        <p:nvSpPr>
          <p:cNvPr id="94" name="TextBox 93"/>
          <p:cNvSpPr txBox="1"/>
          <p:nvPr/>
        </p:nvSpPr>
        <p:spPr>
          <a:xfrm>
            <a:off x="7248000" y="1773000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D</a:t>
            </a:r>
            <a:endParaRPr lang="ko-KR" alt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4800000" y="162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130</a:t>
            </a:r>
            <a:endParaRPr lang="ko-KR" altLang="en-US" dirty="0"/>
          </a:p>
        </p:txBody>
      </p:sp>
      <p:cxnSp>
        <p:nvCxnSpPr>
          <p:cNvPr id="102" name="직선 연결선 101"/>
          <p:cNvCxnSpPr/>
          <p:nvPr/>
        </p:nvCxnSpPr>
        <p:spPr>
          <a:xfrm flipH="1" flipV="1">
            <a:off x="7320000" y="1485000"/>
            <a:ext cx="7800" cy="1162612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직선 연결선 103"/>
          <p:cNvCxnSpPr/>
          <p:nvPr/>
        </p:nvCxnSpPr>
        <p:spPr>
          <a:xfrm flipH="1" flipV="1">
            <a:off x="7327800" y="1506700"/>
            <a:ext cx="1432200" cy="11303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직선 연결선 105"/>
          <p:cNvCxnSpPr/>
          <p:nvPr/>
        </p:nvCxnSpPr>
        <p:spPr>
          <a:xfrm flipH="1" flipV="1">
            <a:off x="8040000" y="1197000"/>
            <a:ext cx="7800" cy="145061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직선 연결선 112"/>
          <p:cNvCxnSpPr/>
          <p:nvPr/>
        </p:nvCxnSpPr>
        <p:spPr>
          <a:xfrm flipH="1" flipV="1">
            <a:off x="8040000" y="1197000"/>
            <a:ext cx="1440000" cy="1440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직선 연결선 121"/>
          <p:cNvCxnSpPr/>
          <p:nvPr/>
        </p:nvCxnSpPr>
        <p:spPr>
          <a:xfrm flipV="1">
            <a:off x="4440000" y="2133000"/>
            <a:ext cx="0" cy="5040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548022" y="155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120</a:t>
            </a:r>
            <a:endParaRPr lang="ko-KR" alt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6312000" y="119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110</a:t>
            </a:r>
            <a:endParaRPr lang="ko-KR" altLang="en-US" dirty="0"/>
          </a:p>
        </p:txBody>
      </p:sp>
      <p:sp>
        <p:nvSpPr>
          <p:cNvPr id="134" name="TextBox 133"/>
          <p:cNvSpPr txBox="1"/>
          <p:nvPr/>
        </p:nvSpPr>
        <p:spPr>
          <a:xfrm>
            <a:off x="6960000" y="1197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100</a:t>
            </a:r>
            <a:endParaRPr lang="ko-KR" altLang="en-US" dirty="0"/>
          </a:p>
        </p:txBody>
      </p:sp>
      <p:sp>
        <p:nvSpPr>
          <p:cNvPr id="137" name="TextBox 136"/>
          <p:cNvSpPr txBox="1"/>
          <p:nvPr/>
        </p:nvSpPr>
        <p:spPr>
          <a:xfrm>
            <a:off x="3648000" y="2997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40</a:t>
            </a:r>
            <a:endParaRPr lang="ko-KR" altLang="en-US" dirty="0"/>
          </a:p>
        </p:txBody>
      </p:sp>
      <p:sp>
        <p:nvSpPr>
          <p:cNvPr id="138" name="TextBox 137"/>
          <p:cNvSpPr txBox="1"/>
          <p:nvPr/>
        </p:nvSpPr>
        <p:spPr>
          <a:xfrm>
            <a:off x="7752000" y="909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9</a:t>
            </a:r>
            <a:r>
              <a:rPr lang="en-US" altLang="ko-KR" dirty="0" smtClean="0"/>
              <a:t>0</a:t>
            </a:r>
            <a:endParaRPr lang="ko-KR" altLang="en-US" dirty="0"/>
          </a:p>
        </p:txBody>
      </p:sp>
      <p:sp>
        <p:nvSpPr>
          <p:cNvPr id="139" name="원호 138"/>
          <p:cNvSpPr/>
          <p:nvPr/>
        </p:nvSpPr>
        <p:spPr>
          <a:xfrm>
            <a:off x="5080380" y="3645000"/>
            <a:ext cx="3478860" cy="2448000"/>
          </a:xfrm>
          <a:prstGeom prst="arc">
            <a:avLst>
              <a:gd name="adj1" fmla="val 10779594"/>
              <a:gd name="adj2" fmla="val 3762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0" name="TextBox 139"/>
          <p:cNvSpPr txBox="1"/>
          <p:nvPr/>
        </p:nvSpPr>
        <p:spPr>
          <a:xfrm>
            <a:off x="5592000" y="486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121</a:t>
            </a:r>
            <a:endParaRPr lang="ko-KR" altLang="en-US" dirty="0"/>
          </a:p>
        </p:txBody>
      </p:sp>
      <p:sp>
        <p:nvSpPr>
          <p:cNvPr id="141" name="TextBox 140"/>
          <p:cNvSpPr txBox="1"/>
          <p:nvPr/>
        </p:nvSpPr>
        <p:spPr>
          <a:xfrm>
            <a:off x="7320000" y="486900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121</a:t>
            </a:r>
            <a:endParaRPr lang="ko-KR" altLang="en-US" dirty="0"/>
          </a:p>
        </p:txBody>
      </p:sp>
      <p:sp>
        <p:nvSpPr>
          <p:cNvPr id="142" name="TextBox 141"/>
          <p:cNvSpPr txBox="1"/>
          <p:nvPr/>
        </p:nvSpPr>
        <p:spPr>
          <a:xfrm>
            <a:off x="6744000" y="422100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88</a:t>
            </a:r>
            <a:endParaRPr lang="ko-KR" altLang="en-US" dirty="0"/>
          </a:p>
        </p:txBody>
      </p:sp>
      <p:cxnSp>
        <p:nvCxnSpPr>
          <p:cNvPr id="143" name="직선 연결선 142"/>
          <p:cNvCxnSpPr/>
          <p:nvPr/>
        </p:nvCxnSpPr>
        <p:spPr>
          <a:xfrm flipH="1">
            <a:off x="6816000" y="4869000"/>
            <a:ext cx="1728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직선 연결선 144"/>
          <p:cNvCxnSpPr/>
          <p:nvPr/>
        </p:nvCxnSpPr>
        <p:spPr>
          <a:xfrm flipH="1">
            <a:off x="5088000" y="4869000"/>
            <a:ext cx="1728000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직선 연결선 145"/>
          <p:cNvCxnSpPr/>
          <p:nvPr/>
        </p:nvCxnSpPr>
        <p:spPr>
          <a:xfrm flipH="1" flipV="1">
            <a:off x="6816000" y="3645000"/>
            <a:ext cx="8400" cy="123240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>
            <a:endCxn id="139" idx="2"/>
          </p:cNvCxnSpPr>
          <p:nvPr/>
        </p:nvCxnSpPr>
        <p:spPr>
          <a:xfrm flipH="1" flipV="1">
            <a:off x="8559030" y="4888036"/>
            <a:ext cx="56970" cy="196996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/>
          <p:nvPr/>
        </p:nvCxnSpPr>
        <p:spPr>
          <a:xfrm flipH="1" flipV="1">
            <a:off x="5088000" y="4888036"/>
            <a:ext cx="56970" cy="196996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직사각형 156"/>
          <p:cNvSpPr/>
          <p:nvPr/>
        </p:nvSpPr>
        <p:spPr>
          <a:xfrm>
            <a:off x="8472000" y="2781000"/>
            <a:ext cx="3526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H=</a:t>
            </a:r>
            <a:r>
              <a:rPr lang="ko-KR" altLang="en-US" dirty="0" smtClean="0"/>
              <a:t>A23*COS(B23*0.5/180*3.14)</a:t>
            </a:r>
            <a:endParaRPr lang="en-US" altLang="ko-KR" dirty="0" smtClean="0"/>
          </a:p>
          <a:p>
            <a:r>
              <a:rPr lang="en-US" altLang="ko-KR" dirty="0" smtClean="0"/>
              <a:t>W=A23*SIN(B23*0.5/180*3.14)</a:t>
            </a:r>
            <a:endParaRPr lang="ko-KR" altLang="en-US" dirty="0"/>
          </a:p>
        </p:txBody>
      </p:sp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66099"/>
              </p:ext>
            </p:extLst>
          </p:nvPr>
        </p:nvGraphicFramePr>
        <p:xfrm>
          <a:off x="8688000" y="261000"/>
          <a:ext cx="3429000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13999197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558631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227204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5331958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5149284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여각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9737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0.342602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0.939481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55954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0.423139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0.906065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115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6531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0.50046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4507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0.573975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0.818873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3365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0.588172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0.808736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8966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0.643126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69134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0.707388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0.706825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4077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0.882258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1.213104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126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08667"/>
                  </a:ext>
                </a:extLst>
              </a:tr>
            </a:tbl>
          </a:graphicData>
        </a:graphic>
      </p:graphicFrame>
      <p:grpSp>
        <p:nvGrpSpPr>
          <p:cNvPr id="169" name="그룹 168"/>
          <p:cNvGrpSpPr/>
          <p:nvPr/>
        </p:nvGrpSpPr>
        <p:grpSpPr>
          <a:xfrm>
            <a:off x="336000" y="2980609"/>
            <a:ext cx="3269375" cy="1589200"/>
            <a:chOff x="336000" y="2980609"/>
            <a:chExt cx="3269375" cy="1589200"/>
          </a:xfrm>
        </p:grpSpPr>
        <p:cxnSp>
          <p:nvCxnSpPr>
            <p:cNvPr id="110" name="직선 연결선 109"/>
            <p:cNvCxnSpPr/>
            <p:nvPr/>
          </p:nvCxnSpPr>
          <p:spPr>
            <a:xfrm flipH="1">
              <a:off x="1822600" y="4221000"/>
              <a:ext cx="1440000" cy="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원호 135"/>
            <p:cNvSpPr/>
            <p:nvPr/>
          </p:nvSpPr>
          <p:spPr>
            <a:xfrm rot="15461387">
              <a:off x="1571106" y="2944609"/>
              <a:ext cx="504000" cy="576000"/>
            </a:xfrm>
            <a:prstGeom prst="arc">
              <a:avLst>
                <a:gd name="adj1" fmla="val 8489417"/>
                <a:gd name="adj2" fmla="val 14894173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3" name="직선 연결선 152"/>
            <p:cNvCxnSpPr/>
            <p:nvPr/>
          </p:nvCxnSpPr>
          <p:spPr>
            <a:xfrm flipH="1" flipV="1">
              <a:off x="1776000" y="3141000"/>
              <a:ext cx="7800" cy="109061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153"/>
            <p:cNvCxnSpPr/>
            <p:nvPr/>
          </p:nvCxnSpPr>
          <p:spPr>
            <a:xfrm flipH="1" flipV="1">
              <a:off x="1776000" y="3141000"/>
              <a:ext cx="1440000" cy="1061513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2424000" y="386100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36</a:t>
              </a:r>
              <a:endParaRPr lang="ko-KR" altLang="en-US" dirty="0"/>
            </a:p>
          </p:txBody>
        </p:sp>
        <p:cxnSp>
          <p:nvCxnSpPr>
            <p:cNvPr id="160" name="직선 연결선 159"/>
            <p:cNvCxnSpPr/>
            <p:nvPr/>
          </p:nvCxnSpPr>
          <p:spPr>
            <a:xfrm flipV="1">
              <a:off x="336000" y="3141000"/>
              <a:ext cx="1440000" cy="1008000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1920000" y="30690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108</a:t>
              </a:r>
              <a:endParaRPr lang="ko-KR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712000" y="3573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1.5</a:t>
              </a:r>
              <a:endParaRPr lang="ko-KR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280000" y="4149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1.2</a:t>
              </a:r>
              <a:endParaRPr lang="ko-KR" altLang="en-US" dirty="0"/>
            </a:p>
          </p:txBody>
        </p:sp>
        <p:sp>
          <p:nvSpPr>
            <p:cNvPr id="168" name="원호 167"/>
            <p:cNvSpPr/>
            <p:nvPr/>
          </p:nvSpPr>
          <p:spPr>
            <a:xfrm rot="20475224">
              <a:off x="2899194" y="3736368"/>
              <a:ext cx="706181" cy="833441"/>
            </a:xfrm>
            <a:prstGeom prst="arc">
              <a:avLst>
                <a:gd name="adj1" fmla="val 11733378"/>
                <a:gd name="adj2" fmla="val 13511176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630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직사각형 156"/>
          <p:cNvSpPr/>
          <p:nvPr/>
        </p:nvSpPr>
        <p:spPr>
          <a:xfrm>
            <a:off x="5376000" y="12400"/>
            <a:ext cx="35269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H=</a:t>
            </a:r>
            <a:r>
              <a:rPr lang="ko-KR" altLang="en-US" dirty="0" smtClean="0"/>
              <a:t>A23*COS(B23*0.5/180*3.14)</a:t>
            </a:r>
            <a:endParaRPr lang="en-US" altLang="ko-KR" dirty="0" smtClean="0"/>
          </a:p>
          <a:p>
            <a:r>
              <a:rPr lang="en-US" altLang="ko-KR" dirty="0" smtClean="0"/>
              <a:t>W=A23*SIN(B23*0.5/180*3.14)</a:t>
            </a:r>
            <a:endParaRPr lang="ko-KR" altLang="en-US" dirty="0"/>
          </a:p>
        </p:txBody>
      </p:sp>
      <p:graphicFrame>
        <p:nvGraphicFramePr>
          <p:cNvPr id="166" name="표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466099"/>
              </p:ext>
            </p:extLst>
          </p:nvPr>
        </p:nvGraphicFramePr>
        <p:xfrm>
          <a:off x="8688000" y="261000"/>
          <a:ext cx="3429000" cy="1885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413999197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25586314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96227204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5331958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751492843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W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여각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7973704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0.342602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0.939481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0559541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0.423139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0.906065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115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965315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0.50046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54507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0.573975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0.818873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93365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0.588172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0.808736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589661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0.643126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0.76576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36913450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0.707388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0.706825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2140776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108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0.882258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1.213104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126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08667"/>
                  </a:ext>
                </a:extLst>
              </a:tr>
            </a:tbl>
          </a:graphicData>
        </a:graphic>
      </p:graphicFrame>
      <p:sp>
        <p:nvSpPr>
          <p:cNvPr id="136" name="원호 135"/>
          <p:cNvSpPr/>
          <p:nvPr/>
        </p:nvSpPr>
        <p:spPr>
          <a:xfrm rot="16200000">
            <a:off x="4953145" y="2771855"/>
            <a:ext cx="923761" cy="1086051"/>
          </a:xfrm>
          <a:prstGeom prst="arc">
            <a:avLst>
              <a:gd name="adj1" fmla="val 6663445"/>
              <a:gd name="adj2" fmla="val 1529065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8" name="원호 167"/>
          <p:cNvSpPr/>
          <p:nvPr/>
        </p:nvSpPr>
        <p:spPr>
          <a:xfrm rot="16200000">
            <a:off x="7549680" y="4971970"/>
            <a:ext cx="1376147" cy="1220241"/>
          </a:xfrm>
          <a:prstGeom prst="arc">
            <a:avLst>
              <a:gd name="adj1" fmla="val 16303229"/>
              <a:gd name="adj2" fmla="val 2018424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5" name="그룹 44"/>
          <p:cNvGrpSpPr/>
          <p:nvPr/>
        </p:nvGrpSpPr>
        <p:grpSpPr>
          <a:xfrm>
            <a:off x="1681526" y="3064891"/>
            <a:ext cx="7466362" cy="2821441"/>
            <a:chOff x="1681526" y="3064891"/>
            <a:chExt cx="7466362" cy="2821441"/>
          </a:xfrm>
        </p:grpSpPr>
        <p:cxnSp>
          <p:nvCxnSpPr>
            <p:cNvPr id="110" name="직선 연결선 109"/>
            <p:cNvCxnSpPr/>
            <p:nvPr/>
          </p:nvCxnSpPr>
          <p:spPr>
            <a:xfrm flipH="1">
              <a:off x="5376000" y="5589000"/>
              <a:ext cx="3409400" cy="1639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연결선 152"/>
            <p:cNvCxnSpPr/>
            <p:nvPr/>
          </p:nvCxnSpPr>
          <p:spPr>
            <a:xfrm flipH="1" flipV="1">
              <a:off x="5376000" y="3069000"/>
              <a:ext cx="7800" cy="2547004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직선 연결선 153"/>
            <p:cNvCxnSpPr/>
            <p:nvPr/>
          </p:nvCxnSpPr>
          <p:spPr>
            <a:xfrm flipH="1" flipV="1">
              <a:off x="5376000" y="3069001"/>
              <a:ext cx="3456000" cy="2519999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7320000" y="5013000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36</a:t>
              </a:r>
              <a:endParaRPr lang="ko-KR" altLang="en-US" dirty="0"/>
            </a:p>
          </p:txBody>
        </p:sp>
        <p:cxnSp>
          <p:nvCxnSpPr>
            <p:cNvPr id="160" name="직선 연결선 159"/>
            <p:cNvCxnSpPr/>
            <p:nvPr/>
          </p:nvCxnSpPr>
          <p:spPr>
            <a:xfrm flipV="1">
              <a:off x="1992000" y="3064891"/>
              <a:ext cx="3396700" cy="2524109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TextBox 163"/>
            <p:cNvSpPr txBox="1"/>
            <p:nvPr/>
          </p:nvSpPr>
          <p:spPr>
            <a:xfrm>
              <a:off x="5376000" y="3717000"/>
              <a:ext cx="5645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108</a:t>
              </a:r>
              <a:endParaRPr lang="ko-KR" altLang="en-US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6744000" y="4293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1.5</a:t>
              </a:r>
              <a:endParaRPr lang="ko-KR" altLang="en-US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6528000" y="5517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1.2</a:t>
              </a:r>
              <a:endParaRPr lang="ko-KR" altLang="en-US" dirty="0"/>
            </a:p>
          </p:txBody>
        </p:sp>
        <p:cxnSp>
          <p:nvCxnSpPr>
            <p:cNvPr id="76" name="직선 연결선 75"/>
            <p:cNvCxnSpPr/>
            <p:nvPr/>
          </p:nvCxnSpPr>
          <p:spPr>
            <a:xfrm flipH="1">
              <a:off x="1992000" y="5589000"/>
              <a:ext cx="3409400" cy="1639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원호 77"/>
            <p:cNvSpPr/>
            <p:nvPr/>
          </p:nvSpPr>
          <p:spPr>
            <a:xfrm>
              <a:off x="4656000" y="3213000"/>
              <a:ext cx="1440000" cy="1872000"/>
            </a:xfrm>
            <a:prstGeom prst="arc">
              <a:avLst>
                <a:gd name="adj1" fmla="val 14536665"/>
                <a:gd name="adj2" fmla="val 17894865"/>
              </a:avLst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1" name="그룹 20"/>
            <p:cNvGrpSpPr/>
            <p:nvPr/>
          </p:nvGrpSpPr>
          <p:grpSpPr>
            <a:xfrm>
              <a:off x="7699050" y="5065950"/>
              <a:ext cx="657525" cy="767624"/>
              <a:chOff x="7699050" y="5065950"/>
              <a:chExt cx="657525" cy="767624"/>
            </a:xfrm>
          </p:grpSpPr>
          <p:sp>
            <p:nvSpPr>
              <p:cNvPr id="79" name="원호 78"/>
              <p:cNvSpPr/>
              <p:nvPr/>
            </p:nvSpPr>
            <p:spPr>
              <a:xfrm rot="5400000">
                <a:off x="7641338" y="5123662"/>
                <a:ext cx="767624" cy="652200"/>
              </a:xfrm>
              <a:prstGeom prst="arc">
                <a:avLst>
                  <a:gd name="adj1" fmla="val 11821242"/>
                  <a:gd name="adj2" fmla="val 16125809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8" name="직선 연결선 17"/>
              <p:cNvCxnSpPr/>
              <p:nvPr/>
            </p:nvCxnSpPr>
            <p:spPr>
              <a:xfrm>
                <a:off x="8356575" y="5435475"/>
                <a:ext cx="0" cy="2880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그룹 84"/>
            <p:cNvGrpSpPr/>
            <p:nvPr/>
          </p:nvGrpSpPr>
          <p:grpSpPr>
            <a:xfrm flipH="1">
              <a:off x="2424000" y="5085000"/>
              <a:ext cx="648000" cy="767624"/>
              <a:chOff x="7699050" y="5065950"/>
              <a:chExt cx="657525" cy="767624"/>
            </a:xfrm>
          </p:grpSpPr>
          <p:sp>
            <p:nvSpPr>
              <p:cNvPr id="86" name="원호 85"/>
              <p:cNvSpPr/>
              <p:nvPr/>
            </p:nvSpPr>
            <p:spPr>
              <a:xfrm rot="5400000">
                <a:off x="7641338" y="5123662"/>
                <a:ext cx="767624" cy="652200"/>
              </a:xfrm>
              <a:prstGeom prst="arc">
                <a:avLst>
                  <a:gd name="adj1" fmla="val 11821242"/>
                  <a:gd name="adj2" fmla="val 16125809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8" name="직선 연결선 87"/>
              <p:cNvCxnSpPr/>
              <p:nvPr/>
            </p:nvCxnSpPr>
            <p:spPr>
              <a:xfrm>
                <a:off x="8356575" y="5435475"/>
                <a:ext cx="0" cy="28800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0" name="TextBox 89"/>
            <p:cNvSpPr txBox="1"/>
            <p:nvPr/>
          </p:nvSpPr>
          <p:spPr>
            <a:xfrm>
              <a:off x="3432000" y="3933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grpSp>
          <p:nvGrpSpPr>
            <p:cNvPr id="33" name="그룹 32"/>
            <p:cNvGrpSpPr/>
            <p:nvPr/>
          </p:nvGrpSpPr>
          <p:grpSpPr>
            <a:xfrm rot="19403904">
              <a:off x="1681526" y="4694606"/>
              <a:ext cx="2880000" cy="0"/>
              <a:chOff x="2496000" y="1989000"/>
              <a:chExt cx="2880000" cy="0"/>
            </a:xfrm>
          </p:grpSpPr>
          <p:cxnSp>
            <p:nvCxnSpPr>
              <p:cNvPr id="95" name="직선 연결선 94"/>
              <p:cNvCxnSpPr/>
              <p:nvPr/>
            </p:nvCxnSpPr>
            <p:spPr>
              <a:xfrm>
                <a:off x="2496000" y="1989000"/>
                <a:ext cx="288000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직선 연결선 30"/>
              <p:cNvCxnSpPr/>
              <p:nvPr/>
            </p:nvCxnSpPr>
            <p:spPr>
              <a:xfrm>
                <a:off x="4728000" y="1989000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직선 연결선 35"/>
            <p:cNvCxnSpPr/>
            <p:nvPr/>
          </p:nvCxnSpPr>
          <p:spPr>
            <a:xfrm>
              <a:off x="4085325" y="3573000"/>
              <a:ext cx="432000" cy="57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" name="그룹 99"/>
            <p:cNvGrpSpPr/>
            <p:nvPr/>
          </p:nvGrpSpPr>
          <p:grpSpPr>
            <a:xfrm rot="2176786">
              <a:off x="6267888" y="4688714"/>
              <a:ext cx="2880000" cy="0"/>
              <a:chOff x="2496000" y="1989000"/>
              <a:chExt cx="2880000" cy="0"/>
            </a:xfrm>
          </p:grpSpPr>
          <p:cxnSp>
            <p:nvCxnSpPr>
              <p:cNvPr id="101" name="직선 연결선 100"/>
              <p:cNvCxnSpPr/>
              <p:nvPr/>
            </p:nvCxnSpPr>
            <p:spPr>
              <a:xfrm>
                <a:off x="2496000" y="1989000"/>
                <a:ext cx="2880000" cy="0"/>
              </a:xfrm>
              <a:prstGeom prst="line">
                <a:avLst/>
              </a:prstGeom>
              <a:ln w="317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직선 연결선 102"/>
              <p:cNvCxnSpPr/>
              <p:nvPr/>
            </p:nvCxnSpPr>
            <p:spPr>
              <a:xfrm>
                <a:off x="4728000" y="1989000"/>
                <a:ext cx="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05" name="직선 연결선 104"/>
            <p:cNvCxnSpPr/>
            <p:nvPr/>
          </p:nvCxnSpPr>
          <p:spPr>
            <a:xfrm flipH="1">
              <a:off x="6311900" y="3645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TextBox 106"/>
            <p:cNvSpPr txBox="1"/>
            <p:nvPr/>
          </p:nvSpPr>
          <p:spPr>
            <a:xfrm>
              <a:off x="7392000" y="4221000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1</a:t>
              </a:r>
              <a:endParaRPr lang="ko-KR" alt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000596" y="3285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0.5</a:t>
              </a:r>
              <a:endParaRPr lang="ko-KR" alt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304000" y="4581000"/>
              <a:ext cx="489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0.9</a:t>
              </a:r>
              <a:endParaRPr lang="ko-KR" altLang="en-US" dirty="0"/>
            </a:p>
          </p:txBody>
        </p:sp>
        <p:cxnSp>
          <p:nvCxnSpPr>
            <p:cNvPr id="112" name="직선 연결선 111"/>
            <p:cNvCxnSpPr/>
            <p:nvPr/>
          </p:nvCxnSpPr>
          <p:spPr>
            <a:xfrm flipH="1">
              <a:off x="7464000" y="4437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직선 연결선 113"/>
            <p:cNvCxnSpPr/>
            <p:nvPr/>
          </p:nvCxnSpPr>
          <p:spPr>
            <a:xfrm flipH="1">
              <a:off x="7896000" y="4797000"/>
              <a:ext cx="360100" cy="504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62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그룹 121"/>
          <p:cNvGrpSpPr/>
          <p:nvPr/>
        </p:nvGrpSpPr>
        <p:grpSpPr>
          <a:xfrm>
            <a:off x="6905999" y="178482"/>
            <a:ext cx="2376000" cy="2824624"/>
            <a:chOff x="3838097" y="351996"/>
            <a:chExt cx="2376000" cy="2824624"/>
          </a:xfrm>
        </p:grpSpPr>
        <p:sp>
          <p:nvSpPr>
            <p:cNvPr id="4" name="원호 3"/>
            <p:cNvSpPr/>
            <p:nvPr/>
          </p:nvSpPr>
          <p:spPr>
            <a:xfrm>
              <a:off x="3936000" y="909000"/>
              <a:ext cx="2160000" cy="2159638"/>
            </a:xfrm>
            <a:prstGeom prst="arc">
              <a:avLst>
                <a:gd name="adj1" fmla="val 10826818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20" name="그룹 119"/>
            <p:cNvGrpSpPr/>
            <p:nvPr/>
          </p:nvGrpSpPr>
          <p:grpSpPr>
            <a:xfrm>
              <a:off x="3838097" y="351996"/>
              <a:ext cx="2376000" cy="2824624"/>
              <a:chOff x="3838097" y="351996"/>
              <a:chExt cx="2376000" cy="2824624"/>
            </a:xfrm>
          </p:grpSpPr>
          <p:cxnSp>
            <p:nvCxnSpPr>
              <p:cNvPr id="6" name="직선 연결선 5"/>
              <p:cNvCxnSpPr/>
              <p:nvPr/>
            </p:nvCxnSpPr>
            <p:spPr>
              <a:xfrm flipH="1">
                <a:off x="3935439" y="1988819"/>
                <a:ext cx="4" cy="3600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직선 연결선 17"/>
              <p:cNvCxnSpPr/>
              <p:nvPr/>
            </p:nvCxnSpPr>
            <p:spPr>
              <a:xfrm>
                <a:off x="6096000" y="1988819"/>
                <a:ext cx="12581" cy="36009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원호 19"/>
              <p:cNvSpPr/>
              <p:nvPr/>
            </p:nvSpPr>
            <p:spPr>
              <a:xfrm>
                <a:off x="3838097" y="801018"/>
                <a:ext cx="2376000" cy="2375602"/>
              </a:xfrm>
              <a:prstGeom prst="arc">
                <a:avLst>
                  <a:gd name="adj1" fmla="val 10855909"/>
                  <a:gd name="adj2" fmla="val 0"/>
                </a:avLst>
              </a:prstGeom>
              <a:ln w="25400">
                <a:solidFill>
                  <a:schemeClr val="accent6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4594371" y="351996"/>
                <a:ext cx="1128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 smtClean="0"/>
                  <a:t>4.71=5*4</a:t>
                </a:r>
                <a:endParaRPr lang="ko-KR" altLang="en-US" dirty="0"/>
              </a:p>
            </p:txBody>
          </p:sp>
          <p:cxnSp>
            <p:nvCxnSpPr>
              <p:cNvPr id="82" name="직선 연결선 81"/>
              <p:cNvCxnSpPr/>
              <p:nvPr/>
            </p:nvCxnSpPr>
            <p:spPr>
              <a:xfrm>
                <a:off x="3934183" y="2358015"/>
                <a:ext cx="2160001" cy="55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그룹 4"/>
          <p:cNvGrpSpPr/>
          <p:nvPr/>
        </p:nvGrpSpPr>
        <p:grpSpPr>
          <a:xfrm>
            <a:off x="1011765" y="4134364"/>
            <a:ext cx="2914715" cy="1454817"/>
            <a:chOff x="3901285" y="4134364"/>
            <a:chExt cx="5875677" cy="1454817"/>
          </a:xfrm>
        </p:grpSpPr>
        <p:cxnSp>
          <p:nvCxnSpPr>
            <p:cNvPr id="27" name="직선 연결선 26"/>
            <p:cNvCxnSpPr/>
            <p:nvPr/>
          </p:nvCxnSpPr>
          <p:spPr>
            <a:xfrm>
              <a:off x="6834403" y="4149000"/>
              <a:ext cx="0" cy="14083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5370445" y="4149000"/>
              <a:ext cx="5556" cy="14401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/>
            <p:nvPr/>
          </p:nvCxnSpPr>
          <p:spPr>
            <a:xfrm>
              <a:off x="3936000" y="4869000"/>
              <a:ext cx="1" cy="7201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>
              <a:off x="9759226" y="4148457"/>
              <a:ext cx="2270" cy="14167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8263573" y="4149000"/>
              <a:ext cx="8959" cy="14194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>
              <a:off x="3934183" y="5137392"/>
              <a:ext cx="1416064" cy="4421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>
              <a:off x="3901285" y="5557398"/>
              <a:ext cx="5817214" cy="221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V="1">
              <a:off x="8292806" y="5180070"/>
              <a:ext cx="1484156" cy="3600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>
              <a:off x="3927038" y="4149000"/>
              <a:ext cx="8401" cy="75856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/>
            <p:cNvCxnSpPr/>
            <p:nvPr/>
          </p:nvCxnSpPr>
          <p:spPr>
            <a:xfrm>
              <a:off x="3913985" y="5151458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연결선 111"/>
            <p:cNvCxnSpPr/>
            <p:nvPr/>
          </p:nvCxnSpPr>
          <p:spPr>
            <a:xfrm>
              <a:off x="3913985" y="4134364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3" name="그룹 122"/>
          <p:cNvGrpSpPr/>
          <p:nvPr/>
        </p:nvGrpSpPr>
        <p:grpSpPr>
          <a:xfrm>
            <a:off x="9517736" y="257852"/>
            <a:ext cx="2376000" cy="2745573"/>
            <a:chOff x="8165671" y="1151228"/>
            <a:chExt cx="2376000" cy="2745573"/>
          </a:xfrm>
        </p:grpSpPr>
        <p:sp>
          <p:nvSpPr>
            <p:cNvPr id="43" name="원호 42"/>
            <p:cNvSpPr/>
            <p:nvPr/>
          </p:nvSpPr>
          <p:spPr>
            <a:xfrm>
              <a:off x="8263574" y="1629181"/>
              <a:ext cx="2160000" cy="2159638"/>
            </a:xfrm>
            <a:prstGeom prst="arc">
              <a:avLst>
                <a:gd name="adj1" fmla="val 11131106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4" name="직선 연결선 43"/>
            <p:cNvCxnSpPr>
              <a:stCxn id="43" idx="0"/>
            </p:cNvCxnSpPr>
            <p:nvPr/>
          </p:nvCxnSpPr>
          <p:spPr>
            <a:xfrm flipH="1">
              <a:off x="8263573" y="2605141"/>
              <a:ext cx="5008" cy="4634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>
              <a:off x="10423574" y="2709000"/>
              <a:ext cx="0" cy="35963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원호 45"/>
            <p:cNvSpPr/>
            <p:nvPr/>
          </p:nvSpPr>
          <p:spPr>
            <a:xfrm>
              <a:off x="8165671" y="1521199"/>
              <a:ext cx="2376000" cy="2375602"/>
            </a:xfrm>
            <a:prstGeom prst="arc">
              <a:avLst>
                <a:gd name="adj1" fmla="val 13022239"/>
                <a:gd name="adj2" fmla="val 19398827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7" name="직선 연결선 76"/>
            <p:cNvCxnSpPr/>
            <p:nvPr/>
          </p:nvCxnSpPr>
          <p:spPr>
            <a:xfrm>
              <a:off x="8284327" y="3068638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>
              <a:off x="8284327" y="1513031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타원 83"/>
            <p:cNvSpPr/>
            <p:nvPr/>
          </p:nvSpPr>
          <p:spPr>
            <a:xfrm>
              <a:off x="8263573" y="2578999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/>
            <p:cNvSpPr/>
            <p:nvPr/>
          </p:nvSpPr>
          <p:spPr>
            <a:xfrm>
              <a:off x="9318173" y="1620700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/>
            <p:cNvSpPr/>
            <p:nvPr/>
          </p:nvSpPr>
          <p:spPr>
            <a:xfrm>
              <a:off x="8708573" y="1798500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/>
            <p:cNvSpPr/>
            <p:nvPr/>
          </p:nvSpPr>
          <p:spPr>
            <a:xfrm>
              <a:off x="9919573" y="1818998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/>
            <p:cNvSpPr/>
            <p:nvPr/>
          </p:nvSpPr>
          <p:spPr>
            <a:xfrm>
              <a:off x="10284700" y="2610998"/>
              <a:ext cx="136427" cy="9800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0" name="직선 연결선 89"/>
            <p:cNvCxnSpPr/>
            <p:nvPr/>
          </p:nvCxnSpPr>
          <p:spPr>
            <a:xfrm>
              <a:off x="8272531" y="2201987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8993114" y="115122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3*4</a:t>
              </a:r>
              <a:endParaRPr lang="ko-KR" altLang="en-US" dirty="0"/>
            </a:p>
          </p:txBody>
        </p:sp>
      </p:grpSp>
      <p:cxnSp>
        <p:nvCxnSpPr>
          <p:cNvPr id="47" name="직선 연결선 46"/>
          <p:cNvCxnSpPr/>
          <p:nvPr/>
        </p:nvCxnSpPr>
        <p:spPr>
          <a:xfrm>
            <a:off x="1041090" y="5454061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1041090" y="4860442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379314" y="4809642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3555830" y="4790301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H="1">
            <a:off x="1370437" y="4118961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H="1">
            <a:off x="2094722" y="413448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flipH="1">
            <a:off x="2818106" y="4155095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H="1">
            <a:off x="3572780" y="416614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/>
          <p:cNvSpPr/>
          <p:nvPr/>
        </p:nvSpPr>
        <p:spPr>
          <a:xfrm>
            <a:off x="1364470" y="4844500"/>
            <a:ext cx="2198666" cy="615911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자유형 66"/>
          <p:cNvSpPr/>
          <p:nvPr/>
        </p:nvSpPr>
        <p:spPr>
          <a:xfrm>
            <a:off x="1016939" y="4940013"/>
            <a:ext cx="2886075" cy="684937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/>
          <p:cNvSpPr txBox="1"/>
          <p:nvPr/>
        </p:nvSpPr>
        <p:spPr>
          <a:xfrm flipH="1">
            <a:off x="6421897" y="2805242"/>
            <a:ext cx="421211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ko-KR" altLang="en-US" dirty="0" smtClean="0"/>
              <a:t>패드</a:t>
            </a:r>
            <a:r>
              <a:rPr lang="en-US" altLang="ko-KR" dirty="0"/>
              <a:t> </a:t>
            </a:r>
            <a:r>
              <a:rPr lang="ko-KR" altLang="en-US" dirty="0" smtClean="0"/>
              <a:t>셋</a:t>
            </a:r>
            <a:endParaRPr lang="en-US" altLang="ko-KR" dirty="0" smtClean="0"/>
          </a:p>
          <a:p>
            <a:pPr defTabSz="179388"/>
            <a:r>
              <a:rPr lang="en-US" altLang="ko-KR" sz="1400" dirty="0" smtClean="0"/>
              <a:t>	(2+2+2+2)x2=16</a:t>
            </a:r>
            <a:endParaRPr lang="en-US" altLang="ko-KR" sz="1400" dirty="0"/>
          </a:p>
          <a:p>
            <a:pPr defTabSz="179388"/>
            <a:r>
              <a:rPr lang="en-US" altLang="ko-KR" sz="1400" dirty="0" smtClean="0"/>
              <a:t>	(4+4+1+1)x2=20 36/2=18 </a:t>
            </a:r>
            <a:r>
              <a:rPr lang="ko-KR" altLang="en-US" sz="1400" dirty="0" smtClean="0"/>
              <a:t>세트 </a:t>
            </a:r>
            <a:r>
              <a:rPr lang="en-US" altLang="ko-KR" sz="1400" dirty="0" smtClean="0"/>
              <a:t>– 13 =5</a:t>
            </a:r>
            <a:r>
              <a:rPr lang="ko-KR" altLang="en-US" sz="1400" dirty="0" smtClean="0"/>
              <a:t>세트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클립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	12+12=24  x 2 = 48</a:t>
            </a:r>
          </a:p>
          <a:p>
            <a:pPr defTabSz="179388"/>
            <a:r>
              <a:rPr lang="ko-KR" altLang="en-US" sz="1400" dirty="0" err="1" smtClean="0"/>
              <a:t>차광막</a:t>
            </a:r>
            <a:r>
              <a:rPr lang="ko-KR" altLang="en-US" sz="1400" dirty="0" smtClean="0"/>
              <a:t>  </a:t>
            </a:r>
            <a:r>
              <a:rPr lang="en-US" altLang="ko-KR" sz="1400" dirty="0" smtClean="0"/>
              <a:t>4x4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모기장 </a:t>
            </a:r>
            <a:r>
              <a:rPr lang="en-US" altLang="ko-KR" sz="1400" dirty="0" smtClean="0"/>
              <a:t>1m x 10m</a:t>
            </a:r>
          </a:p>
          <a:p>
            <a:pPr defTabSz="179388"/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차광 비닐</a:t>
            </a:r>
            <a:endParaRPr lang="en-US" altLang="ko-KR" sz="1400" dirty="0" smtClean="0"/>
          </a:p>
          <a:p>
            <a:pPr defTabSz="179388"/>
            <a:r>
              <a:rPr lang="en-US" altLang="ko-KR" sz="1400" dirty="0"/>
              <a:t> </a:t>
            </a:r>
            <a:r>
              <a:rPr lang="en-US" altLang="ko-KR" sz="1400" dirty="0" smtClean="0"/>
              <a:t>       1.5 x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8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파이프</a:t>
            </a:r>
            <a:r>
              <a:rPr lang="en-US" altLang="ko-KR" sz="1400" dirty="0" smtClean="0"/>
              <a:t> 25m  4 x 2 , </a:t>
            </a:r>
            <a:r>
              <a:rPr lang="ko-KR" altLang="en-US" sz="1400" dirty="0" err="1" smtClean="0"/>
              <a:t>연결핀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개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개폐기 </a:t>
            </a:r>
            <a:r>
              <a:rPr lang="en-US" altLang="ko-KR" sz="1400" dirty="0" smtClean="0"/>
              <a:t>25m 2</a:t>
            </a:r>
            <a:r>
              <a:rPr lang="ko-KR" altLang="en-US" sz="1400" dirty="0" smtClean="0"/>
              <a:t>개 </a:t>
            </a:r>
            <a:endParaRPr lang="en-US" altLang="ko-KR" sz="1400" dirty="0" smtClean="0"/>
          </a:p>
          <a:p>
            <a:pPr defTabSz="179388"/>
            <a:endParaRPr lang="en-US" altLang="ko-KR" dirty="0" smtClean="0"/>
          </a:p>
          <a:p>
            <a:pPr defTabSz="179388"/>
            <a:endParaRPr lang="ko-KR" altLang="en-US" dirty="0"/>
          </a:p>
        </p:txBody>
      </p:sp>
      <p:sp>
        <p:nvSpPr>
          <p:cNvPr id="106" name="자유형 105"/>
          <p:cNvSpPr/>
          <p:nvPr/>
        </p:nvSpPr>
        <p:spPr>
          <a:xfrm>
            <a:off x="1034662" y="4129859"/>
            <a:ext cx="2886075" cy="799633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5" name="그룹 124"/>
          <p:cNvGrpSpPr/>
          <p:nvPr/>
        </p:nvGrpSpPr>
        <p:grpSpPr>
          <a:xfrm>
            <a:off x="0" y="-12121"/>
            <a:ext cx="3555830" cy="2811300"/>
            <a:chOff x="364899" y="-6184"/>
            <a:chExt cx="3555830" cy="2811300"/>
          </a:xfrm>
        </p:grpSpPr>
        <p:sp>
          <p:nvSpPr>
            <p:cNvPr id="146" name="자유형 145"/>
            <p:cNvSpPr/>
            <p:nvPr/>
          </p:nvSpPr>
          <p:spPr>
            <a:xfrm flipH="1">
              <a:off x="1049925" y="617940"/>
              <a:ext cx="721313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자유형 125"/>
            <p:cNvSpPr/>
            <p:nvPr/>
          </p:nvSpPr>
          <p:spPr>
            <a:xfrm>
              <a:off x="2486025" y="638175"/>
              <a:ext cx="723900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원호 126"/>
            <p:cNvSpPr/>
            <p:nvPr/>
          </p:nvSpPr>
          <p:spPr>
            <a:xfrm>
              <a:off x="1038494" y="550820"/>
              <a:ext cx="2160000" cy="2159638"/>
            </a:xfrm>
            <a:prstGeom prst="arc">
              <a:avLst>
                <a:gd name="adj1" fmla="val 10826818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8" name="직선 연결선 127"/>
            <p:cNvCxnSpPr/>
            <p:nvPr/>
          </p:nvCxnSpPr>
          <p:spPr>
            <a:xfrm flipH="1">
              <a:off x="1037933" y="1630639"/>
              <a:ext cx="4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3198494" y="1630639"/>
              <a:ext cx="12581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원호 129"/>
            <p:cNvSpPr/>
            <p:nvPr/>
          </p:nvSpPr>
          <p:spPr>
            <a:xfrm>
              <a:off x="978691" y="519038"/>
              <a:ext cx="2270484" cy="2189962"/>
            </a:xfrm>
            <a:prstGeom prst="arc">
              <a:avLst>
                <a:gd name="adj1" fmla="val 11762203"/>
                <a:gd name="adj2" fmla="val 20623423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96865" y="-6184"/>
              <a:ext cx="1563248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4m 153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0.86m 2.5m</a:t>
              </a:r>
            </a:p>
            <a:p>
              <a:r>
                <a:rPr lang="en-US" altLang="ko-KR" sz="1050" dirty="0" smtClean="0"/>
                <a:t>3m  118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1.4m  6.2m</a:t>
              </a:r>
              <a:endParaRPr lang="ko-KR" altLang="en-US" sz="1050" dirty="0"/>
            </a:p>
          </p:txBody>
        </p:sp>
        <p:cxnSp>
          <p:nvCxnSpPr>
            <p:cNvPr id="132" name="직선 연결선 131"/>
            <p:cNvCxnSpPr/>
            <p:nvPr/>
          </p:nvCxnSpPr>
          <p:spPr>
            <a:xfrm>
              <a:off x="1036677" y="1999835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원호 132"/>
            <p:cNvSpPr/>
            <p:nvPr/>
          </p:nvSpPr>
          <p:spPr>
            <a:xfrm>
              <a:off x="945702" y="429514"/>
              <a:ext cx="2376000" cy="2375602"/>
            </a:xfrm>
            <a:prstGeom prst="arc">
              <a:avLst>
                <a:gd name="adj1" fmla="val 12649665"/>
                <a:gd name="adj2" fmla="val 19592769"/>
              </a:avLst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4" name="직선 연결선 133"/>
            <p:cNvCxnSpPr/>
            <p:nvPr/>
          </p:nvCxnSpPr>
          <p:spPr>
            <a:xfrm>
              <a:off x="1017740" y="1798500"/>
              <a:ext cx="758260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/>
            <p:nvPr/>
          </p:nvCxnSpPr>
          <p:spPr>
            <a:xfrm flipH="1">
              <a:off x="1776000" y="609600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/>
            <p:nvPr/>
          </p:nvCxnSpPr>
          <p:spPr>
            <a:xfrm flipH="1">
              <a:off x="2487247" y="620616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/>
            <p:nvPr/>
          </p:nvCxnSpPr>
          <p:spPr>
            <a:xfrm flipV="1">
              <a:off x="2482356" y="1847501"/>
              <a:ext cx="721249" cy="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flipH="1">
              <a:off x="2411915" y="682409"/>
              <a:ext cx="15088" cy="12623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/>
            <p:nvPr/>
          </p:nvCxnSpPr>
          <p:spPr>
            <a:xfrm flipH="1">
              <a:off x="1834754" y="682409"/>
              <a:ext cx="5175" cy="12538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/>
            <p:nvPr/>
          </p:nvCxnSpPr>
          <p:spPr>
            <a:xfrm>
              <a:off x="2497313" y="1263676"/>
              <a:ext cx="598951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flipV="1">
              <a:off x="1128000" y="1256723"/>
              <a:ext cx="635329" cy="6953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직선 연결선 141"/>
            <p:cNvCxnSpPr/>
            <p:nvPr/>
          </p:nvCxnSpPr>
          <p:spPr>
            <a:xfrm>
              <a:off x="1837341" y="1935424"/>
              <a:ext cx="558996" cy="820"/>
            </a:xfrm>
            <a:prstGeom prst="line">
              <a:avLst/>
            </a:prstGeom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연결선 142"/>
            <p:cNvCxnSpPr/>
            <p:nvPr/>
          </p:nvCxnSpPr>
          <p:spPr>
            <a:xfrm flipH="1">
              <a:off x="2470183" y="665984"/>
              <a:ext cx="13126" cy="126944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765029" y="654471"/>
              <a:ext cx="8784" cy="127324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원호 144"/>
            <p:cNvSpPr/>
            <p:nvPr/>
          </p:nvSpPr>
          <p:spPr>
            <a:xfrm>
              <a:off x="1033056" y="617186"/>
              <a:ext cx="2160000" cy="2159638"/>
            </a:xfrm>
            <a:prstGeom prst="arc">
              <a:avLst>
                <a:gd name="adj1" fmla="val 15293831"/>
                <a:gd name="adj2" fmla="val 172376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7" name="직선 연결선 146"/>
            <p:cNvCxnSpPr/>
            <p:nvPr/>
          </p:nvCxnSpPr>
          <p:spPr>
            <a:xfrm flipV="1">
              <a:off x="772345" y="388581"/>
              <a:ext cx="2876088" cy="391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연결선 147"/>
            <p:cNvCxnSpPr/>
            <p:nvPr/>
          </p:nvCxnSpPr>
          <p:spPr>
            <a:xfrm flipV="1">
              <a:off x="2136775" y="570644"/>
              <a:ext cx="1783954" cy="9866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148"/>
            <p:cNvCxnSpPr/>
            <p:nvPr/>
          </p:nvCxnSpPr>
          <p:spPr>
            <a:xfrm flipH="1" flipV="1">
              <a:off x="364899" y="587086"/>
              <a:ext cx="1771877" cy="9702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0" name="직선 연결선 149"/>
          <p:cNvCxnSpPr/>
          <p:nvPr/>
        </p:nvCxnSpPr>
        <p:spPr>
          <a:xfrm flipV="1">
            <a:off x="1780833" y="564707"/>
            <a:ext cx="903665" cy="10072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/>
          <p:nvPr/>
        </p:nvCxnSpPr>
        <p:spPr>
          <a:xfrm flipV="1">
            <a:off x="1768436" y="544883"/>
            <a:ext cx="4500880" cy="10202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 flipH="1" flipV="1">
            <a:off x="2956803" y="1340361"/>
            <a:ext cx="10757" cy="642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2801948" y="134036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연결선 161"/>
          <p:cNvCxnSpPr/>
          <p:nvPr/>
        </p:nvCxnSpPr>
        <p:spPr>
          <a:xfrm>
            <a:off x="2744798" y="102921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/>
          <p:nvPr/>
        </p:nvCxnSpPr>
        <p:spPr>
          <a:xfrm flipH="1" flipV="1">
            <a:off x="3067050" y="1009650"/>
            <a:ext cx="4950" cy="970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3133960" y="896319"/>
            <a:ext cx="10326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3m  118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1.4m</a:t>
            </a:r>
            <a:endParaRPr lang="ko-KR" altLang="en-US" sz="9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03390" y="1234535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4m  153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66" name="직선 화살표 연결선 165"/>
          <p:cNvCxnSpPr/>
          <p:nvPr/>
        </p:nvCxnSpPr>
        <p:spPr>
          <a:xfrm flipV="1">
            <a:off x="3994831" y="4877209"/>
            <a:ext cx="0" cy="711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직선 연결선 166"/>
          <p:cNvCxnSpPr/>
          <p:nvPr/>
        </p:nvCxnSpPr>
        <p:spPr>
          <a:xfrm>
            <a:off x="4473130" y="469034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2" name="표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75079"/>
              </p:ext>
            </p:extLst>
          </p:nvPr>
        </p:nvGraphicFramePr>
        <p:xfrm>
          <a:off x="2037278" y="2451089"/>
          <a:ext cx="3429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7091858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0297853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627333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246307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3902470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각도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반지름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호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폭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높이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99401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118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3.08767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2.49347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0.90236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38048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153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4.0035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6.229371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0.361192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114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2.355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1.498806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1.501195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618652"/>
                  </a:ext>
                </a:extLst>
              </a:tr>
            </a:tbl>
          </a:graphicData>
        </a:graphic>
      </p:graphicFrame>
      <p:sp>
        <p:nvSpPr>
          <p:cNvPr id="174" name="TextBox 173"/>
          <p:cNvSpPr txBox="1"/>
          <p:nvPr/>
        </p:nvSpPr>
        <p:spPr>
          <a:xfrm>
            <a:off x="3943551" y="4711792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cxnSp>
        <p:nvCxnSpPr>
          <p:cNvPr id="175" name="직선 화살표 연결선 174"/>
          <p:cNvCxnSpPr/>
          <p:nvPr/>
        </p:nvCxnSpPr>
        <p:spPr>
          <a:xfrm flipH="1" flipV="1">
            <a:off x="4070350" y="4946650"/>
            <a:ext cx="9650" cy="657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4046112" y="4905110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79" name="직선 화살표 연결선 178"/>
          <p:cNvCxnSpPr/>
          <p:nvPr/>
        </p:nvCxnSpPr>
        <p:spPr>
          <a:xfrm flipH="1" flipV="1">
            <a:off x="4155518" y="5373000"/>
            <a:ext cx="13332" cy="200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4139494" y="5285998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0.15m</a:t>
            </a:r>
            <a:endParaRPr lang="ko-KR" altLang="en-US" sz="900" dirty="0"/>
          </a:p>
        </p:txBody>
      </p:sp>
    </p:spTree>
    <p:extLst>
      <p:ext uri="{BB962C8B-B14F-4D97-AF65-F5344CB8AC3E}">
        <p14:creationId xmlns:p14="http://schemas.microsoft.com/office/powerpoint/2010/main" val="245223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011765" y="4134364"/>
            <a:ext cx="2914715" cy="1454817"/>
            <a:chOff x="3901285" y="4134364"/>
            <a:chExt cx="5875677" cy="1454817"/>
          </a:xfrm>
        </p:grpSpPr>
        <p:cxnSp>
          <p:nvCxnSpPr>
            <p:cNvPr id="27" name="직선 연결선 26"/>
            <p:cNvCxnSpPr/>
            <p:nvPr/>
          </p:nvCxnSpPr>
          <p:spPr>
            <a:xfrm>
              <a:off x="6834403" y="4149000"/>
              <a:ext cx="0" cy="140839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연결선 27"/>
            <p:cNvCxnSpPr/>
            <p:nvPr/>
          </p:nvCxnSpPr>
          <p:spPr>
            <a:xfrm>
              <a:off x="5370445" y="4149000"/>
              <a:ext cx="5556" cy="144018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직선 연결선 47"/>
            <p:cNvCxnSpPr/>
            <p:nvPr/>
          </p:nvCxnSpPr>
          <p:spPr>
            <a:xfrm>
              <a:off x="3936000" y="4869000"/>
              <a:ext cx="1" cy="72018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직선 연결선 48"/>
            <p:cNvCxnSpPr/>
            <p:nvPr/>
          </p:nvCxnSpPr>
          <p:spPr>
            <a:xfrm>
              <a:off x="9759226" y="4148457"/>
              <a:ext cx="2270" cy="14167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/>
            <p:cNvCxnSpPr/>
            <p:nvPr/>
          </p:nvCxnSpPr>
          <p:spPr>
            <a:xfrm>
              <a:off x="8263573" y="4149000"/>
              <a:ext cx="8959" cy="14194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/>
            <p:cNvCxnSpPr/>
            <p:nvPr/>
          </p:nvCxnSpPr>
          <p:spPr>
            <a:xfrm>
              <a:off x="3934183" y="5137392"/>
              <a:ext cx="1416064" cy="44212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>
              <a:off x="3901285" y="5557398"/>
              <a:ext cx="5817214" cy="221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직선 연결선 56"/>
            <p:cNvCxnSpPr/>
            <p:nvPr/>
          </p:nvCxnSpPr>
          <p:spPr>
            <a:xfrm flipV="1">
              <a:off x="8292806" y="5180070"/>
              <a:ext cx="1484156" cy="36009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직선 연결선 61"/>
            <p:cNvCxnSpPr/>
            <p:nvPr/>
          </p:nvCxnSpPr>
          <p:spPr>
            <a:xfrm>
              <a:off x="3927038" y="4149000"/>
              <a:ext cx="8401" cy="758561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/>
            <p:cNvCxnSpPr/>
            <p:nvPr/>
          </p:nvCxnSpPr>
          <p:spPr>
            <a:xfrm>
              <a:off x="3913985" y="5151458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직선 연결선 111"/>
            <p:cNvCxnSpPr/>
            <p:nvPr/>
          </p:nvCxnSpPr>
          <p:spPr>
            <a:xfrm>
              <a:off x="3913985" y="4134364"/>
              <a:ext cx="5825798" cy="3178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직선 연결선 46"/>
          <p:cNvCxnSpPr/>
          <p:nvPr/>
        </p:nvCxnSpPr>
        <p:spPr>
          <a:xfrm>
            <a:off x="1041090" y="5454061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1041090" y="4860442"/>
            <a:ext cx="2876592" cy="346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1379314" y="4809642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3555830" y="4790301"/>
            <a:ext cx="0" cy="77953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직선 연결선 59"/>
          <p:cNvCxnSpPr/>
          <p:nvPr/>
        </p:nvCxnSpPr>
        <p:spPr>
          <a:xfrm flipH="1">
            <a:off x="1370437" y="4118961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H="1">
            <a:off x="2094722" y="413448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직선 연결선 63"/>
          <p:cNvCxnSpPr/>
          <p:nvPr/>
        </p:nvCxnSpPr>
        <p:spPr>
          <a:xfrm flipH="1">
            <a:off x="2818106" y="4155095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직선 연결선 64"/>
          <p:cNvCxnSpPr/>
          <p:nvPr/>
        </p:nvCxnSpPr>
        <p:spPr>
          <a:xfrm flipH="1">
            <a:off x="3572780" y="4166147"/>
            <a:ext cx="9140" cy="10483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직사각형 65"/>
          <p:cNvSpPr/>
          <p:nvPr/>
        </p:nvSpPr>
        <p:spPr>
          <a:xfrm>
            <a:off x="1364470" y="4844500"/>
            <a:ext cx="2198666" cy="615911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자유형 66"/>
          <p:cNvSpPr/>
          <p:nvPr/>
        </p:nvSpPr>
        <p:spPr>
          <a:xfrm>
            <a:off x="1034661" y="4946131"/>
            <a:ext cx="2886075" cy="684937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8" name="TextBox 97"/>
          <p:cNvSpPr txBox="1"/>
          <p:nvPr/>
        </p:nvSpPr>
        <p:spPr>
          <a:xfrm flipH="1">
            <a:off x="6382556" y="676472"/>
            <a:ext cx="421211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ko-KR" altLang="en-US" dirty="0" smtClean="0"/>
              <a:t>패드</a:t>
            </a:r>
            <a:r>
              <a:rPr lang="en-US" altLang="ko-KR" dirty="0"/>
              <a:t> </a:t>
            </a:r>
            <a:r>
              <a:rPr lang="ko-KR" altLang="en-US" dirty="0" smtClean="0"/>
              <a:t>셋</a:t>
            </a:r>
            <a:endParaRPr lang="en-US" altLang="ko-KR" dirty="0" smtClean="0"/>
          </a:p>
          <a:p>
            <a:pPr defTabSz="179388"/>
            <a:r>
              <a:rPr lang="en-US" altLang="ko-KR" sz="1400" dirty="0" smtClean="0"/>
              <a:t>	(2+2+2+2)x2=16</a:t>
            </a:r>
            <a:endParaRPr lang="en-US" altLang="ko-KR" sz="1400" dirty="0"/>
          </a:p>
          <a:p>
            <a:pPr defTabSz="179388"/>
            <a:r>
              <a:rPr lang="en-US" altLang="ko-KR" sz="1400" dirty="0" smtClean="0"/>
              <a:t>	(4+4+1+1)x2=20 36/2=18 </a:t>
            </a:r>
            <a:r>
              <a:rPr lang="ko-KR" altLang="en-US" sz="1400" dirty="0" smtClean="0"/>
              <a:t>세트 </a:t>
            </a:r>
            <a:r>
              <a:rPr lang="en-US" altLang="ko-KR" sz="1400" dirty="0" smtClean="0"/>
              <a:t>– 13 =5</a:t>
            </a:r>
            <a:r>
              <a:rPr lang="ko-KR" altLang="en-US" sz="1400" dirty="0" smtClean="0"/>
              <a:t>세트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클립 </a:t>
            </a:r>
            <a:r>
              <a:rPr lang="en-US" altLang="ko-KR" sz="1400" dirty="0" smtClean="0"/>
              <a:t/>
            </a:r>
            <a:br>
              <a:rPr lang="en-US" altLang="ko-KR" sz="1400" dirty="0" smtClean="0"/>
            </a:br>
            <a:r>
              <a:rPr lang="en-US" altLang="ko-KR" sz="1400" dirty="0" smtClean="0"/>
              <a:t>	12+12=24  x 2 = 48</a:t>
            </a:r>
          </a:p>
          <a:p>
            <a:pPr defTabSz="179388"/>
            <a:r>
              <a:rPr lang="ko-KR" altLang="en-US" sz="1400" dirty="0" err="1" smtClean="0"/>
              <a:t>차광막</a:t>
            </a:r>
            <a:r>
              <a:rPr lang="ko-KR" altLang="en-US" sz="1400" dirty="0" smtClean="0"/>
              <a:t>  </a:t>
            </a:r>
            <a:r>
              <a:rPr lang="en-US" altLang="ko-KR" sz="1400" dirty="0" smtClean="0"/>
              <a:t>4x4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모기장 </a:t>
            </a:r>
            <a:r>
              <a:rPr lang="en-US" altLang="ko-KR" sz="1400" dirty="0" smtClean="0"/>
              <a:t>1m x 10m</a:t>
            </a:r>
          </a:p>
          <a:p>
            <a:pPr defTabSz="179388"/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차광 비닐</a:t>
            </a:r>
            <a:endParaRPr lang="en-US" altLang="ko-KR" sz="1400" dirty="0" smtClean="0"/>
          </a:p>
          <a:p>
            <a:pPr defTabSz="179388"/>
            <a:r>
              <a:rPr lang="en-US" altLang="ko-KR" sz="1400" dirty="0"/>
              <a:t> </a:t>
            </a:r>
            <a:r>
              <a:rPr lang="en-US" altLang="ko-KR" sz="1400" dirty="0" smtClean="0"/>
              <a:t>       1.5 x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8</a:t>
            </a:r>
          </a:p>
          <a:p>
            <a:pPr defTabSz="179388"/>
            <a:endParaRPr lang="en-US" altLang="ko-KR" sz="1400" dirty="0"/>
          </a:p>
          <a:p>
            <a:pPr defTabSz="179388"/>
            <a:r>
              <a:rPr lang="ko-KR" altLang="en-US" sz="1400" dirty="0" smtClean="0"/>
              <a:t>파이프</a:t>
            </a:r>
            <a:r>
              <a:rPr lang="en-US" altLang="ko-KR" sz="1400" dirty="0" smtClean="0"/>
              <a:t> 25m  4 x 2 , </a:t>
            </a:r>
            <a:r>
              <a:rPr lang="ko-KR" altLang="en-US" sz="1400" dirty="0" err="1" smtClean="0"/>
              <a:t>연결핀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2</a:t>
            </a:r>
            <a:r>
              <a:rPr lang="ko-KR" altLang="en-US" sz="1400" dirty="0" smtClean="0"/>
              <a:t>개</a:t>
            </a:r>
            <a:endParaRPr lang="en-US" altLang="ko-KR" sz="1400" dirty="0" smtClean="0"/>
          </a:p>
          <a:p>
            <a:pPr defTabSz="179388"/>
            <a:r>
              <a:rPr lang="ko-KR" altLang="en-US" sz="1400" dirty="0" smtClean="0"/>
              <a:t>개폐기 </a:t>
            </a:r>
            <a:r>
              <a:rPr lang="en-US" altLang="ko-KR" sz="1400" dirty="0" smtClean="0"/>
              <a:t>25m 2</a:t>
            </a:r>
            <a:r>
              <a:rPr lang="ko-KR" altLang="en-US" sz="1400" dirty="0" smtClean="0"/>
              <a:t>개 </a:t>
            </a:r>
            <a:endParaRPr lang="en-US" altLang="ko-KR" sz="1400" dirty="0" smtClean="0"/>
          </a:p>
          <a:p>
            <a:pPr defTabSz="179388"/>
            <a:endParaRPr lang="en-US" altLang="ko-KR" dirty="0" smtClean="0"/>
          </a:p>
          <a:p>
            <a:pPr defTabSz="179388"/>
            <a:endParaRPr lang="ko-KR" altLang="en-US" dirty="0"/>
          </a:p>
        </p:txBody>
      </p:sp>
      <p:sp>
        <p:nvSpPr>
          <p:cNvPr id="106" name="자유형 105"/>
          <p:cNvSpPr/>
          <p:nvPr/>
        </p:nvSpPr>
        <p:spPr>
          <a:xfrm>
            <a:off x="1034662" y="4129859"/>
            <a:ext cx="2886075" cy="799633"/>
          </a:xfrm>
          <a:custGeom>
            <a:avLst/>
            <a:gdLst>
              <a:gd name="connsiteX0" fmla="*/ 0 w 2886075"/>
              <a:gd name="connsiteY0" fmla="*/ 0 h 685800"/>
              <a:gd name="connsiteX1" fmla="*/ 0 w 2886075"/>
              <a:gd name="connsiteY1" fmla="*/ 685800 h 685800"/>
              <a:gd name="connsiteX2" fmla="*/ 2876550 w 2886075"/>
              <a:gd name="connsiteY2" fmla="*/ 685800 h 685800"/>
              <a:gd name="connsiteX3" fmla="*/ 2886075 w 2886075"/>
              <a:gd name="connsiteY3" fmla="*/ 38100 h 685800"/>
              <a:gd name="connsiteX4" fmla="*/ 0 w 2886075"/>
              <a:gd name="connsiteY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6075" h="685800">
                <a:moveTo>
                  <a:pt x="0" y="0"/>
                </a:moveTo>
                <a:lnTo>
                  <a:pt x="0" y="685800"/>
                </a:lnTo>
                <a:lnTo>
                  <a:pt x="2876550" y="685800"/>
                </a:lnTo>
                <a:lnTo>
                  <a:pt x="2886075" y="381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5" name="그룹 124"/>
          <p:cNvGrpSpPr/>
          <p:nvPr/>
        </p:nvGrpSpPr>
        <p:grpSpPr>
          <a:xfrm>
            <a:off x="0" y="-12121"/>
            <a:ext cx="3555830" cy="2811300"/>
            <a:chOff x="364899" y="-6184"/>
            <a:chExt cx="3555830" cy="2811300"/>
          </a:xfrm>
        </p:grpSpPr>
        <p:sp>
          <p:nvSpPr>
            <p:cNvPr id="146" name="자유형 145"/>
            <p:cNvSpPr/>
            <p:nvPr/>
          </p:nvSpPr>
          <p:spPr>
            <a:xfrm flipH="1">
              <a:off x="1049925" y="617940"/>
              <a:ext cx="721313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자유형 125"/>
            <p:cNvSpPr/>
            <p:nvPr/>
          </p:nvSpPr>
          <p:spPr>
            <a:xfrm>
              <a:off x="2486025" y="638175"/>
              <a:ext cx="723900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원호 126"/>
            <p:cNvSpPr/>
            <p:nvPr/>
          </p:nvSpPr>
          <p:spPr>
            <a:xfrm>
              <a:off x="1038494" y="550820"/>
              <a:ext cx="2160000" cy="2159638"/>
            </a:xfrm>
            <a:prstGeom prst="arc">
              <a:avLst>
                <a:gd name="adj1" fmla="val 10826818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8" name="직선 연결선 127"/>
            <p:cNvCxnSpPr/>
            <p:nvPr/>
          </p:nvCxnSpPr>
          <p:spPr>
            <a:xfrm flipH="1">
              <a:off x="1037933" y="1630639"/>
              <a:ext cx="4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3198494" y="1630639"/>
              <a:ext cx="12581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원호 129"/>
            <p:cNvSpPr/>
            <p:nvPr/>
          </p:nvSpPr>
          <p:spPr>
            <a:xfrm>
              <a:off x="978691" y="519038"/>
              <a:ext cx="2270484" cy="2189962"/>
            </a:xfrm>
            <a:prstGeom prst="arc">
              <a:avLst>
                <a:gd name="adj1" fmla="val 11762203"/>
                <a:gd name="adj2" fmla="val 21408090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96865" y="-6184"/>
              <a:ext cx="1563248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4m 153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0.86m 2.5m</a:t>
              </a:r>
            </a:p>
            <a:p>
              <a:r>
                <a:rPr lang="en-US" altLang="ko-KR" sz="1050" dirty="0" smtClean="0"/>
                <a:t>3m  118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1.4m  6.2m</a:t>
              </a:r>
              <a:endParaRPr lang="ko-KR" altLang="en-US" sz="1050" dirty="0"/>
            </a:p>
          </p:txBody>
        </p:sp>
        <p:cxnSp>
          <p:nvCxnSpPr>
            <p:cNvPr id="132" name="직선 연결선 131"/>
            <p:cNvCxnSpPr/>
            <p:nvPr/>
          </p:nvCxnSpPr>
          <p:spPr>
            <a:xfrm>
              <a:off x="1036677" y="1999835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3" name="원호 132"/>
            <p:cNvSpPr/>
            <p:nvPr/>
          </p:nvSpPr>
          <p:spPr>
            <a:xfrm>
              <a:off x="945702" y="429514"/>
              <a:ext cx="2376000" cy="2375602"/>
            </a:xfrm>
            <a:prstGeom prst="arc">
              <a:avLst>
                <a:gd name="adj1" fmla="val 12649665"/>
                <a:gd name="adj2" fmla="val 19592769"/>
              </a:avLst>
            </a:prstGeom>
            <a:ln w="25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34" name="직선 연결선 133"/>
            <p:cNvCxnSpPr/>
            <p:nvPr/>
          </p:nvCxnSpPr>
          <p:spPr>
            <a:xfrm>
              <a:off x="1017740" y="1798500"/>
              <a:ext cx="758260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/>
            <p:nvPr/>
          </p:nvCxnSpPr>
          <p:spPr>
            <a:xfrm flipH="1">
              <a:off x="1776000" y="609600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/>
            <p:nvPr/>
          </p:nvCxnSpPr>
          <p:spPr>
            <a:xfrm flipH="1">
              <a:off x="2487247" y="620616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/>
            <p:nvPr/>
          </p:nvCxnSpPr>
          <p:spPr>
            <a:xfrm flipV="1">
              <a:off x="2482356" y="1847501"/>
              <a:ext cx="721249" cy="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flipH="1">
              <a:off x="2411915" y="682409"/>
              <a:ext cx="15088" cy="12623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/>
            <p:nvPr/>
          </p:nvCxnSpPr>
          <p:spPr>
            <a:xfrm flipH="1">
              <a:off x="1834754" y="682409"/>
              <a:ext cx="5175" cy="12538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/>
            <p:nvPr/>
          </p:nvCxnSpPr>
          <p:spPr>
            <a:xfrm>
              <a:off x="2497313" y="1263676"/>
              <a:ext cx="598951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flipV="1">
              <a:off x="1128000" y="1256723"/>
              <a:ext cx="635329" cy="6953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직선 연결선 141"/>
            <p:cNvCxnSpPr/>
            <p:nvPr/>
          </p:nvCxnSpPr>
          <p:spPr>
            <a:xfrm>
              <a:off x="1837341" y="1935424"/>
              <a:ext cx="558996" cy="820"/>
            </a:xfrm>
            <a:prstGeom prst="line">
              <a:avLst/>
            </a:prstGeom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연결선 142"/>
            <p:cNvCxnSpPr/>
            <p:nvPr/>
          </p:nvCxnSpPr>
          <p:spPr>
            <a:xfrm flipH="1">
              <a:off x="2470183" y="665984"/>
              <a:ext cx="13126" cy="126944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765029" y="654471"/>
              <a:ext cx="8784" cy="127324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원호 144"/>
            <p:cNvSpPr/>
            <p:nvPr/>
          </p:nvSpPr>
          <p:spPr>
            <a:xfrm>
              <a:off x="1033056" y="617186"/>
              <a:ext cx="2160000" cy="2159638"/>
            </a:xfrm>
            <a:prstGeom prst="arc">
              <a:avLst>
                <a:gd name="adj1" fmla="val 15293831"/>
                <a:gd name="adj2" fmla="val 172376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47" name="직선 연결선 146"/>
            <p:cNvCxnSpPr/>
            <p:nvPr/>
          </p:nvCxnSpPr>
          <p:spPr>
            <a:xfrm flipV="1">
              <a:off x="772345" y="388581"/>
              <a:ext cx="2876088" cy="3916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직선 연결선 147"/>
            <p:cNvCxnSpPr/>
            <p:nvPr/>
          </p:nvCxnSpPr>
          <p:spPr>
            <a:xfrm flipV="1">
              <a:off x="2136775" y="570644"/>
              <a:ext cx="1783954" cy="986697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연결선 148"/>
            <p:cNvCxnSpPr/>
            <p:nvPr/>
          </p:nvCxnSpPr>
          <p:spPr>
            <a:xfrm flipH="1" flipV="1">
              <a:off x="364899" y="587086"/>
              <a:ext cx="1771877" cy="9702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3" name="직선 연결선 152"/>
          <p:cNvCxnSpPr/>
          <p:nvPr/>
        </p:nvCxnSpPr>
        <p:spPr>
          <a:xfrm flipV="1">
            <a:off x="1768436" y="544883"/>
            <a:ext cx="4500880" cy="10202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 flipH="1" flipV="1">
            <a:off x="2956803" y="1340361"/>
            <a:ext cx="10757" cy="642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2801948" y="134036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연결선 161"/>
          <p:cNvCxnSpPr/>
          <p:nvPr/>
        </p:nvCxnSpPr>
        <p:spPr>
          <a:xfrm>
            <a:off x="2744798" y="102921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/>
          <p:nvPr/>
        </p:nvCxnSpPr>
        <p:spPr>
          <a:xfrm flipH="1" flipV="1">
            <a:off x="3067050" y="1009650"/>
            <a:ext cx="4950" cy="970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3133960" y="896319"/>
            <a:ext cx="10326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3m  118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1.4m</a:t>
            </a:r>
            <a:endParaRPr lang="ko-KR" altLang="en-US" sz="9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03390" y="1234535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4m  153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66" name="직선 화살표 연결선 165"/>
          <p:cNvCxnSpPr/>
          <p:nvPr/>
        </p:nvCxnSpPr>
        <p:spPr>
          <a:xfrm flipV="1">
            <a:off x="3994831" y="4877209"/>
            <a:ext cx="0" cy="711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직선 연결선 166"/>
          <p:cNvCxnSpPr/>
          <p:nvPr/>
        </p:nvCxnSpPr>
        <p:spPr>
          <a:xfrm>
            <a:off x="4473130" y="469034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2" name="표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075079"/>
              </p:ext>
            </p:extLst>
          </p:nvPr>
        </p:nvGraphicFramePr>
        <p:xfrm>
          <a:off x="2037278" y="2451089"/>
          <a:ext cx="3429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7091858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0297853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627333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246307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3902470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각도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반지름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호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폭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높이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99401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118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3.08767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2.49347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0.90236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38048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153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4.0035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6.229371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0.361192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114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2.355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1.498806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1.501195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618652"/>
                  </a:ext>
                </a:extLst>
              </a:tr>
            </a:tbl>
          </a:graphicData>
        </a:graphic>
      </p:graphicFrame>
      <p:sp>
        <p:nvSpPr>
          <p:cNvPr id="174" name="TextBox 173"/>
          <p:cNvSpPr txBox="1"/>
          <p:nvPr/>
        </p:nvSpPr>
        <p:spPr>
          <a:xfrm>
            <a:off x="3943551" y="4711792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cxnSp>
        <p:nvCxnSpPr>
          <p:cNvPr id="175" name="직선 화살표 연결선 174"/>
          <p:cNvCxnSpPr/>
          <p:nvPr/>
        </p:nvCxnSpPr>
        <p:spPr>
          <a:xfrm flipH="1" flipV="1">
            <a:off x="4070350" y="4946650"/>
            <a:ext cx="9650" cy="657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4046112" y="4905110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179" name="직선 화살표 연결선 178"/>
          <p:cNvCxnSpPr/>
          <p:nvPr/>
        </p:nvCxnSpPr>
        <p:spPr>
          <a:xfrm flipH="1" flipV="1">
            <a:off x="4155518" y="5373000"/>
            <a:ext cx="13332" cy="200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xtBox 180"/>
          <p:cNvSpPr txBox="1"/>
          <p:nvPr/>
        </p:nvSpPr>
        <p:spPr>
          <a:xfrm>
            <a:off x="4139494" y="5285998"/>
            <a:ext cx="5036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0.15m</a:t>
            </a:r>
            <a:endParaRPr lang="ko-KR" altLang="en-US" sz="900" dirty="0"/>
          </a:p>
        </p:txBody>
      </p:sp>
      <p:sp>
        <p:nvSpPr>
          <p:cNvPr id="3" name="직사각형 2"/>
          <p:cNvSpPr/>
          <p:nvPr/>
        </p:nvSpPr>
        <p:spPr>
          <a:xfrm>
            <a:off x="5952000" y="4384367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합천 기본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3"/>
              </a:rPr>
              <a:t>창고형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 비닐하우스 제작 설치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/ 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저렴한 비닐하우스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/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3"/>
              </a:rPr>
              <a:t>싼비닐하우스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3"/>
              </a:rPr>
              <a:t>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/ </a:t>
            </a:r>
            <a:r>
              <a:rPr lang="en-US" altLang="ko-KR" sz="1000" b="1" dirty="0" err="1">
                <a:solidFill>
                  <a:srgbClr val="030303"/>
                </a:solidFill>
                <a:latin typeface="YouTube Sans"/>
                <a:hlinkClick r:id="rId3"/>
              </a:rPr>
              <a:t>Otion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3"/>
              </a:rPr>
              <a:t> of Basic Hoop house (Side open and shut)</a:t>
            </a:r>
            <a:endParaRPr lang="en-US" altLang="ko-KR" sz="1000" b="1" i="0" dirty="0">
              <a:solidFill>
                <a:srgbClr val="030303"/>
              </a:solidFill>
              <a:effectLst/>
              <a:latin typeface="YouTube Sans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758499" y="1558800"/>
            <a:ext cx="2380995" cy="95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398116" y="1575009"/>
            <a:ext cx="11224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4.7m  180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0.5m</a:t>
            </a:r>
            <a:endParaRPr lang="ko-KR" altLang="en-US" sz="900" dirty="0"/>
          </a:p>
        </p:txBody>
      </p:sp>
      <p:cxnSp>
        <p:nvCxnSpPr>
          <p:cNvPr id="69" name="직선 연결선 68"/>
          <p:cNvCxnSpPr/>
          <p:nvPr/>
        </p:nvCxnSpPr>
        <p:spPr>
          <a:xfrm flipV="1">
            <a:off x="471403" y="675405"/>
            <a:ext cx="2876088" cy="39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07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직선 연결선 96"/>
          <p:cNvCxnSpPr/>
          <p:nvPr/>
        </p:nvCxnSpPr>
        <p:spPr>
          <a:xfrm>
            <a:off x="7444239" y="3650539"/>
            <a:ext cx="145976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자유형 160"/>
          <p:cNvSpPr/>
          <p:nvPr/>
        </p:nvSpPr>
        <p:spPr>
          <a:xfrm flipH="1">
            <a:off x="7466920" y="2012980"/>
            <a:ext cx="1570719" cy="2804160"/>
          </a:xfrm>
          <a:custGeom>
            <a:avLst/>
            <a:gdLst>
              <a:gd name="connsiteX0" fmla="*/ 0 w 1546860"/>
              <a:gd name="connsiteY0" fmla="*/ 2804160 h 2804160"/>
              <a:gd name="connsiteX1" fmla="*/ 1539240 w 1546860"/>
              <a:gd name="connsiteY1" fmla="*/ 2804160 h 2804160"/>
              <a:gd name="connsiteX2" fmla="*/ 1546860 w 1546860"/>
              <a:gd name="connsiteY2" fmla="*/ 0 h 2804160"/>
              <a:gd name="connsiteX3" fmla="*/ 1333500 w 1546860"/>
              <a:gd name="connsiteY3" fmla="*/ 68580 h 2804160"/>
              <a:gd name="connsiteX4" fmla="*/ 1150620 w 1546860"/>
              <a:gd name="connsiteY4" fmla="*/ 182880 h 2804160"/>
              <a:gd name="connsiteX5" fmla="*/ 914400 w 1546860"/>
              <a:gd name="connsiteY5" fmla="*/ 304800 h 2804160"/>
              <a:gd name="connsiteX6" fmla="*/ 693420 w 1546860"/>
              <a:gd name="connsiteY6" fmla="*/ 495300 h 2804160"/>
              <a:gd name="connsiteX7" fmla="*/ 487680 w 1546860"/>
              <a:gd name="connsiteY7" fmla="*/ 731520 h 2804160"/>
              <a:gd name="connsiteX8" fmla="*/ 350520 w 1546860"/>
              <a:gd name="connsiteY8" fmla="*/ 891540 h 2804160"/>
              <a:gd name="connsiteX9" fmla="*/ 205740 w 1546860"/>
              <a:gd name="connsiteY9" fmla="*/ 1165860 h 2804160"/>
              <a:gd name="connsiteX10" fmla="*/ 121920 w 1546860"/>
              <a:gd name="connsiteY10" fmla="*/ 1417320 h 2804160"/>
              <a:gd name="connsiteX11" fmla="*/ 53340 w 1546860"/>
              <a:gd name="connsiteY11" fmla="*/ 1623060 h 2804160"/>
              <a:gd name="connsiteX12" fmla="*/ 15240 w 1546860"/>
              <a:gd name="connsiteY12" fmla="*/ 1828800 h 2804160"/>
              <a:gd name="connsiteX13" fmla="*/ 0 w 1546860"/>
              <a:gd name="connsiteY13" fmla="*/ 2087880 h 2804160"/>
              <a:gd name="connsiteX14" fmla="*/ 0 w 1546860"/>
              <a:gd name="connsiteY14" fmla="*/ 2804160 h 280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46860" h="2804160">
                <a:moveTo>
                  <a:pt x="0" y="2804160"/>
                </a:moveTo>
                <a:lnTo>
                  <a:pt x="1539240" y="2804160"/>
                </a:lnTo>
                <a:lnTo>
                  <a:pt x="1546860" y="0"/>
                </a:lnTo>
                <a:lnTo>
                  <a:pt x="1333500" y="68580"/>
                </a:lnTo>
                <a:lnTo>
                  <a:pt x="1150620" y="182880"/>
                </a:lnTo>
                <a:lnTo>
                  <a:pt x="914400" y="304800"/>
                </a:lnTo>
                <a:lnTo>
                  <a:pt x="693420" y="495300"/>
                </a:lnTo>
                <a:lnTo>
                  <a:pt x="487680" y="731520"/>
                </a:lnTo>
                <a:lnTo>
                  <a:pt x="350520" y="891540"/>
                </a:lnTo>
                <a:lnTo>
                  <a:pt x="205740" y="1165860"/>
                </a:lnTo>
                <a:lnTo>
                  <a:pt x="121920" y="1417320"/>
                </a:lnTo>
                <a:lnTo>
                  <a:pt x="53340" y="1623060"/>
                </a:lnTo>
                <a:lnTo>
                  <a:pt x="15240" y="1828800"/>
                </a:lnTo>
                <a:lnTo>
                  <a:pt x="0" y="2087880"/>
                </a:lnTo>
                <a:lnTo>
                  <a:pt x="0" y="2804160"/>
                </a:lnTo>
                <a:close/>
              </a:path>
            </a:pathLst>
          </a:custGeom>
          <a:solidFill>
            <a:schemeClr val="accent6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94" name="직선 연결선 93"/>
          <p:cNvCxnSpPr/>
          <p:nvPr/>
        </p:nvCxnSpPr>
        <p:spPr>
          <a:xfrm>
            <a:off x="4727262" y="3650539"/>
            <a:ext cx="145743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자유형 57"/>
          <p:cNvSpPr/>
          <p:nvPr/>
        </p:nvSpPr>
        <p:spPr>
          <a:xfrm>
            <a:off x="4619811" y="2065020"/>
            <a:ext cx="1546860" cy="2804160"/>
          </a:xfrm>
          <a:custGeom>
            <a:avLst/>
            <a:gdLst>
              <a:gd name="connsiteX0" fmla="*/ 0 w 1546860"/>
              <a:gd name="connsiteY0" fmla="*/ 2804160 h 2804160"/>
              <a:gd name="connsiteX1" fmla="*/ 1539240 w 1546860"/>
              <a:gd name="connsiteY1" fmla="*/ 2804160 h 2804160"/>
              <a:gd name="connsiteX2" fmla="*/ 1546860 w 1546860"/>
              <a:gd name="connsiteY2" fmla="*/ 0 h 2804160"/>
              <a:gd name="connsiteX3" fmla="*/ 1333500 w 1546860"/>
              <a:gd name="connsiteY3" fmla="*/ 68580 h 2804160"/>
              <a:gd name="connsiteX4" fmla="*/ 1150620 w 1546860"/>
              <a:gd name="connsiteY4" fmla="*/ 182880 h 2804160"/>
              <a:gd name="connsiteX5" fmla="*/ 914400 w 1546860"/>
              <a:gd name="connsiteY5" fmla="*/ 304800 h 2804160"/>
              <a:gd name="connsiteX6" fmla="*/ 693420 w 1546860"/>
              <a:gd name="connsiteY6" fmla="*/ 495300 h 2804160"/>
              <a:gd name="connsiteX7" fmla="*/ 487680 w 1546860"/>
              <a:gd name="connsiteY7" fmla="*/ 731520 h 2804160"/>
              <a:gd name="connsiteX8" fmla="*/ 350520 w 1546860"/>
              <a:gd name="connsiteY8" fmla="*/ 891540 h 2804160"/>
              <a:gd name="connsiteX9" fmla="*/ 205740 w 1546860"/>
              <a:gd name="connsiteY9" fmla="*/ 1165860 h 2804160"/>
              <a:gd name="connsiteX10" fmla="*/ 121920 w 1546860"/>
              <a:gd name="connsiteY10" fmla="*/ 1417320 h 2804160"/>
              <a:gd name="connsiteX11" fmla="*/ 53340 w 1546860"/>
              <a:gd name="connsiteY11" fmla="*/ 1623060 h 2804160"/>
              <a:gd name="connsiteX12" fmla="*/ 15240 w 1546860"/>
              <a:gd name="connsiteY12" fmla="*/ 1828800 h 2804160"/>
              <a:gd name="connsiteX13" fmla="*/ 0 w 1546860"/>
              <a:gd name="connsiteY13" fmla="*/ 2087880 h 2804160"/>
              <a:gd name="connsiteX14" fmla="*/ 0 w 1546860"/>
              <a:gd name="connsiteY14" fmla="*/ 2804160 h 280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46860" h="2804160">
                <a:moveTo>
                  <a:pt x="0" y="2804160"/>
                </a:moveTo>
                <a:lnTo>
                  <a:pt x="1539240" y="2804160"/>
                </a:lnTo>
                <a:lnTo>
                  <a:pt x="1546860" y="0"/>
                </a:lnTo>
                <a:lnTo>
                  <a:pt x="1333500" y="68580"/>
                </a:lnTo>
                <a:lnTo>
                  <a:pt x="1150620" y="182880"/>
                </a:lnTo>
                <a:lnTo>
                  <a:pt x="914400" y="304800"/>
                </a:lnTo>
                <a:lnTo>
                  <a:pt x="693420" y="495300"/>
                </a:lnTo>
                <a:lnTo>
                  <a:pt x="487680" y="731520"/>
                </a:lnTo>
                <a:lnTo>
                  <a:pt x="350520" y="891540"/>
                </a:lnTo>
                <a:lnTo>
                  <a:pt x="205740" y="1165860"/>
                </a:lnTo>
                <a:lnTo>
                  <a:pt x="121920" y="1417320"/>
                </a:lnTo>
                <a:lnTo>
                  <a:pt x="53340" y="1623060"/>
                </a:lnTo>
                <a:lnTo>
                  <a:pt x="15240" y="1828800"/>
                </a:lnTo>
                <a:lnTo>
                  <a:pt x="0" y="2087880"/>
                </a:lnTo>
                <a:lnTo>
                  <a:pt x="0" y="2804160"/>
                </a:lnTo>
                <a:close/>
              </a:path>
            </a:pathLst>
          </a:custGeom>
          <a:solidFill>
            <a:schemeClr val="accent6">
              <a:lumMod val="7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6" name="자유형 125"/>
          <p:cNvSpPr/>
          <p:nvPr/>
        </p:nvSpPr>
        <p:spPr>
          <a:xfrm>
            <a:off x="2121126" y="632238"/>
            <a:ext cx="723900" cy="1381125"/>
          </a:xfrm>
          <a:custGeom>
            <a:avLst/>
            <a:gdLst>
              <a:gd name="connsiteX0" fmla="*/ 28575 w 723900"/>
              <a:gd name="connsiteY0" fmla="*/ 0 h 1381125"/>
              <a:gd name="connsiteX1" fmla="*/ 0 w 723900"/>
              <a:gd name="connsiteY1" fmla="*/ 1362075 h 1381125"/>
              <a:gd name="connsiteX2" fmla="*/ 714375 w 723900"/>
              <a:gd name="connsiteY2" fmla="*/ 1381125 h 1381125"/>
              <a:gd name="connsiteX3" fmla="*/ 723900 w 723900"/>
              <a:gd name="connsiteY3" fmla="*/ 904875 h 1381125"/>
              <a:gd name="connsiteX4" fmla="*/ 657225 w 723900"/>
              <a:gd name="connsiteY4" fmla="*/ 609600 h 1381125"/>
              <a:gd name="connsiteX5" fmla="*/ 504825 w 723900"/>
              <a:gd name="connsiteY5" fmla="*/ 333375 h 1381125"/>
              <a:gd name="connsiteX6" fmla="*/ 257175 w 723900"/>
              <a:gd name="connsiteY6" fmla="*/ 123825 h 1381125"/>
              <a:gd name="connsiteX7" fmla="*/ 28575 w 723900"/>
              <a:gd name="connsiteY7" fmla="*/ 0 h 1381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3900" h="1381125">
                <a:moveTo>
                  <a:pt x="28575" y="0"/>
                </a:moveTo>
                <a:lnTo>
                  <a:pt x="0" y="1362075"/>
                </a:lnTo>
                <a:lnTo>
                  <a:pt x="714375" y="1381125"/>
                </a:lnTo>
                <a:lnTo>
                  <a:pt x="723900" y="904875"/>
                </a:lnTo>
                <a:lnTo>
                  <a:pt x="657225" y="609600"/>
                </a:lnTo>
                <a:lnTo>
                  <a:pt x="504825" y="333375"/>
                </a:lnTo>
                <a:lnTo>
                  <a:pt x="257175" y="123825"/>
                </a:lnTo>
                <a:lnTo>
                  <a:pt x="28575" y="0"/>
                </a:lnTo>
                <a:close/>
              </a:path>
            </a:pathLst>
          </a:custGeom>
          <a:solidFill>
            <a:schemeClr val="accent6">
              <a:lumMod val="75000"/>
              <a:alpha val="6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28" name="직선 연결선 127"/>
          <p:cNvCxnSpPr/>
          <p:nvPr/>
        </p:nvCxnSpPr>
        <p:spPr>
          <a:xfrm flipH="1">
            <a:off x="673034" y="1624702"/>
            <a:ext cx="4" cy="3600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/>
          <p:cNvGrpSpPr/>
          <p:nvPr/>
        </p:nvGrpSpPr>
        <p:grpSpPr>
          <a:xfrm>
            <a:off x="673595" y="544883"/>
            <a:ext cx="2172581" cy="2159638"/>
            <a:chOff x="673595" y="544883"/>
            <a:chExt cx="2172581" cy="2159638"/>
          </a:xfrm>
        </p:grpSpPr>
        <p:sp>
          <p:nvSpPr>
            <p:cNvPr id="146" name="자유형 145"/>
            <p:cNvSpPr/>
            <p:nvPr/>
          </p:nvSpPr>
          <p:spPr>
            <a:xfrm flipH="1">
              <a:off x="685026" y="612003"/>
              <a:ext cx="721313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원호 126"/>
            <p:cNvSpPr/>
            <p:nvPr/>
          </p:nvSpPr>
          <p:spPr>
            <a:xfrm>
              <a:off x="673595" y="544883"/>
              <a:ext cx="2160000" cy="2159638"/>
            </a:xfrm>
            <a:prstGeom prst="arc">
              <a:avLst>
                <a:gd name="adj1" fmla="val 10826818"/>
                <a:gd name="adj2" fmla="val 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9" name="직선 연결선 128"/>
            <p:cNvCxnSpPr/>
            <p:nvPr/>
          </p:nvCxnSpPr>
          <p:spPr>
            <a:xfrm>
              <a:off x="2833595" y="1624702"/>
              <a:ext cx="12581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원호 129"/>
          <p:cNvSpPr/>
          <p:nvPr/>
        </p:nvSpPr>
        <p:spPr>
          <a:xfrm>
            <a:off x="613792" y="513101"/>
            <a:ext cx="2270484" cy="2189962"/>
          </a:xfrm>
          <a:prstGeom prst="arc">
            <a:avLst>
              <a:gd name="adj1" fmla="val 11762203"/>
              <a:gd name="adj2" fmla="val 21408090"/>
            </a:avLst>
          </a:prstGeo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1" name="TextBox 130"/>
          <p:cNvSpPr txBox="1"/>
          <p:nvPr/>
        </p:nvSpPr>
        <p:spPr>
          <a:xfrm>
            <a:off x="1331966" y="-12121"/>
            <a:ext cx="156324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4m 153</a:t>
            </a:r>
            <a:r>
              <a:rPr lang="ko-KR" altLang="en-US" sz="1050" dirty="0" smtClean="0"/>
              <a:t>도 </a:t>
            </a:r>
            <a:r>
              <a:rPr lang="en-US" altLang="ko-KR" sz="1050" dirty="0" smtClean="0"/>
              <a:t>0.86m 2.5m</a:t>
            </a:r>
          </a:p>
          <a:p>
            <a:r>
              <a:rPr lang="en-US" altLang="ko-KR" sz="1050" dirty="0" smtClean="0"/>
              <a:t>3m  118</a:t>
            </a:r>
            <a:r>
              <a:rPr lang="ko-KR" altLang="en-US" sz="1050" dirty="0" smtClean="0"/>
              <a:t>도 </a:t>
            </a:r>
            <a:r>
              <a:rPr lang="en-US" altLang="ko-KR" sz="1050" dirty="0" smtClean="0"/>
              <a:t>1.4m  6.2m</a:t>
            </a:r>
            <a:endParaRPr lang="ko-KR" altLang="en-US" sz="1050" dirty="0"/>
          </a:p>
        </p:txBody>
      </p:sp>
      <p:cxnSp>
        <p:nvCxnSpPr>
          <p:cNvPr id="132" name="직선 연결선 131"/>
          <p:cNvCxnSpPr/>
          <p:nvPr/>
        </p:nvCxnSpPr>
        <p:spPr>
          <a:xfrm>
            <a:off x="671778" y="1993898"/>
            <a:ext cx="2160001" cy="5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원호 132"/>
          <p:cNvSpPr/>
          <p:nvPr/>
        </p:nvSpPr>
        <p:spPr>
          <a:xfrm>
            <a:off x="580803" y="423577"/>
            <a:ext cx="2376000" cy="2375602"/>
          </a:xfrm>
          <a:prstGeom prst="arc">
            <a:avLst>
              <a:gd name="adj1" fmla="val 12649665"/>
              <a:gd name="adj2" fmla="val 19592769"/>
            </a:avLst>
          </a:prstGeom>
          <a:ln w="254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4" name="직선 연결선 133"/>
          <p:cNvCxnSpPr/>
          <p:nvPr/>
        </p:nvCxnSpPr>
        <p:spPr>
          <a:xfrm>
            <a:off x="652841" y="1792563"/>
            <a:ext cx="75826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연결선 134"/>
          <p:cNvCxnSpPr/>
          <p:nvPr/>
        </p:nvCxnSpPr>
        <p:spPr>
          <a:xfrm flipH="1">
            <a:off x="1411101" y="603663"/>
            <a:ext cx="5175" cy="1379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직선 연결선 135"/>
          <p:cNvCxnSpPr/>
          <p:nvPr/>
        </p:nvCxnSpPr>
        <p:spPr>
          <a:xfrm flipH="1">
            <a:off x="2122348" y="614679"/>
            <a:ext cx="5175" cy="137921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직선 연결선 136"/>
          <p:cNvCxnSpPr/>
          <p:nvPr/>
        </p:nvCxnSpPr>
        <p:spPr>
          <a:xfrm flipV="1">
            <a:off x="2117457" y="1841564"/>
            <a:ext cx="721249" cy="1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직선 연결선 137"/>
          <p:cNvCxnSpPr/>
          <p:nvPr/>
        </p:nvCxnSpPr>
        <p:spPr>
          <a:xfrm flipH="1">
            <a:off x="2047016" y="676472"/>
            <a:ext cx="15088" cy="12623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/>
          <p:nvPr/>
        </p:nvCxnSpPr>
        <p:spPr>
          <a:xfrm flipH="1">
            <a:off x="1469855" y="676472"/>
            <a:ext cx="5175" cy="125383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직선 연결선 139"/>
          <p:cNvCxnSpPr/>
          <p:nvPr/>
        </p:nvCxnSpPr>
        <p:spPr>
          <a:xfrm>
            <a:off x="2132414" y="1257739"/>
            <a:ext cx="598951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직선 연결선 140"/>
          <p:cNvCxnSpPr/>
          <p:nvPr/>
        </p:nvCxnSpPr>
        <p:spPr>
          <a:xfrm flipV="1">
            <a:off x="763101" y="1250786"/>
            <a:ext cx="635329" cy="6953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직선 연결선 141"/>
          <p:cNvCxnSpPr/>
          <p:nvPr/>
        </p:nvCxnSpPr>
        <p:spPr>
          <a:xfrm>
            <a:off x="1472442" y="1929487"/>
            <a:ext cx="558996" cy="820"/>
          </a:xfrm>
          <a:prstGeom prst="line">
            <a:avLst/>
          </a:prstGeom>
          <a:ln w="254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직선 연결선 142"/>
          <p:cNvCxnSpPr/>
          <p:nvPr/>
        </p:nvCxnSpPr>
        <p:spPr>
          <a:xfrm flipH="1">
            <a:off x="2105284" y="660047"/>
            <a:ext cx="13126" cy="126944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/>
          <p:cNvCxnSpPr/>
          <p:nvPr/>
        </p:nvCxnSpPr>
        <p:spPr>
          <a:xfrm>
            <a:off x="1400130" y="648534"/>
            <a:ext cx="8784" cy="127324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원호 144"/>
          <p:cNvSpPr/>
          <p:nvPr/>
        </p:nvSpPr>
        <p:spPr>
          <a:xfrm>
            <a:off x="668157" y="611249"/>
            <a:ext cx="2160000" cy="2159638"/>
          </a:xfrm>
          <a:prstGeom prst="arc">
            <a:avLst>
              <a:gd name="adj1" fmla="val 15293831"/>
              <a:gd name="adj2" fmla="val 172376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7" name="직선 연결선 146"/>
          <p:cNvCxnSpPr/>
          <p:nvPr/>
        </p:nvCxnSpPr>
        <p:spPr>
          <a:xfrm flipV="1">
            <a:off x="407446" y="382644"/>
            <a:ext cx="2876088" cy="39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직선 연결선 147"/>
          <p:cNvCxnSpPr/>
          <p:nvPr/>
        </p:nvCxnSpPr>
        <p:spPr>
          <a:xfrm flipV="1">
            <a:off x="1771876" y="564707"/>
            <a:ext cx="1783954" cy="9866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/>
          <p:nvPr/>
        </p:nvCxnSpPr>
        <p:spPr>
          <a:xfrm flipH="1" flipV="1">
            <a:off x="0" y="581149"/>
            <a:ext cx="1771877" cy="9702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/>
          <p:nvPr/>
        </p:nvCxnSpPr>
        <p:spPr>
          <a:xfrm flipV="1">
            <a:off x="1768436" y="544883"/>
            <a:ext cx="4500880" cy="102025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직선 화살표 연결선 157"/>
          <p:cNvCxnSpPr/>
          <p:nvPr/>
        </p:nvCxnSpPr>
        <p:spPr>
          <a:xfrm flipH="1" flipV="1">
            <a:off x="2956803" y="1340361"/>
            <a:ext cx="10757" cy="642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2801948" y="134036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직선 연결선 161"/>
          <p:cNvCxnSpPr/>
          <p:nvPr/>
        </p:nvCxnSpPr>
        <p:spPr>
          <a:xfrm>
            <a:off x="2744798" y="1029211"/>
            <a:ext cx="4260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화살표 연결선 162"/>
          <p:cNvCxnSpPr/>
          <p:nvPr/>
        </p:nvCxnSpPr>
        <p:spPr>
          <a:xfrm flipH="1" flipV="1">
            <a:off x="3067050" y="1009650"/>
            <a:ext cx="4950" cy="9709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3133960" y="896319"/>
            <a:ext cx="10326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3m  118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1.4m</a:t>
            </a:r>
            <a:endParaRPr lang="ko-KR" altLang="en-US" sz="900" dirty="0"/>
          </a:p>
        </p:txBody>
      </p:sp>
      <p:sp>
        <p:nvSpPr>
          <p:cNvPr id="165" name="TextBox 164"/>
          <p:cNvSpPr txBox="1"/>
          <p:nvPr/>
        </p:nvSpPr>
        <p:spPr>
          <a:xfrm>
            <a:off x="3203390" y="1234535"/>
            <a:ext cx="10967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4m  153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0.86m</a:t>
            </a:r>
            <a:endParaRPr lang="ko-KR" altLang="en-US" sz="900" dirty="0"/>
          </a:p>
        </p:txBody>
      </p:sp>
      <p:cxnSp>
        <p:nvCxnSpPr>
          <p:cNvPr id="68" name="직선 연결선 67"/>
          <p:cNvCxnSpPr/>
          <p:nvPr/>
        </p:nvCxnSpPr>
        <p:spPr>
          <a:xfrm>
            <a:off x="1758499" y="1558800"/>
            <a:ext cx="2380995" cy="952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3398116" y="1575009"/>
            <a:ext cx="112242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4.7m  180</a:t>
            </a:r>
            <a:r>
              <a:rPr lang="ko-KR" altLang="en-US" sz="900" dirty="0" smtClean="0"/>
              <a:t>도 </a:t>
            </a:r>
            <a:r>
              <a:rPr lang="en-US" altLang="ko-KR" sz="900" dirty="0" smtClean="0"/>
              <a:t>0.5m</a:t>
            </a:r>
            <a:endParaRPr lang="ko-KR" altLang="en-US" sz="900" dirty="0"/>
          </a:p>
        </p:txBody>
      </p:sp>
      <p:cxnSp>
        <p:nvCxnSpPr>
          <p:cNvPr id="69" name="직선 연결선 68"/>
          <p:cNvCxnSpPr/>
          <p:nvPr/>
        </p:nvCxnSpPr>
        <p:spPr>
          <a:xfrm flipV="1">
            <a:off x="471403" y="675405"/>
            <a:ext cx="2876088" cy="391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직선 연결선 75"/>
          <p:cNvCxnSpPr/>
          <p:nvPr/>
        </p:nvCxnSpPr>
        <p:spPr>
          <a:xfrm flipH="1">
            <a:off x="4606784" y="4183880"/>
            <a:ext cx="8" cy="6853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그룹 76"/>
          <p:cNvGrpSpPr/>
          <p:nvPr/>
        </p:nvGrpSpPr>
        <p:grpSpPr>
          <a:xfrm>
            <a:off x="4651619" y="1972495"/>
            <a:ext cx="4443724" cy="4370204"/>
            <a:chOff x="675289" y="523409"/>
            <a:chExt cx="2217593" cy="2296319"/>
          </a:xfrm>
        </p:grpSpPr>
        <p:sp>
          <p:nvSpPr>
            <p:cNvPr id="79" name="원호 78"/>
            <p:cNvSpPr/>
            <p:nvPr/>
          </p:nvSpPr>
          <p:spPr>
            <a:xfrm>
              <a:off x="675289" y="523409"/>
              <a:ext cx="2160000" cy="2296319"/>
            </a:xfrm>
            <a:prstGeom prst="arc">
              <a:avLst>
                <a:gd name="adj1" fmla="val 10807440"/>
                <a:gd name="adj2" fmla="val 21571536"/>
              </a:avLst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0" name="직선 연결선 79"/>
            <p:cNvCxnSpPr/>
            <p:nvPr/>
          </p:nvCxnSpPr>
          <p:spPr>
            <a:xfrm>
              <a:off x="2892882" y="1646442"/>
              <a:ext cx="0" cy="436593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직선 연결선 92"/>
          <p:cNvCxnSpPr/>
          <p:nvPr/>
        </p:nvCxnSpPr>
        <p:spPr>
          <a:xfrm>
            <a:off x="5530994" y="2397074"/>
            <a:ext cx="2562777" cy="20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>
            <a:endCxn id="58" idx="1"/>
          </p:cNvCxnSpPr>
          <p:nvPr/>
        </p:nvCxnSpPr>
        <p:spPr>
          <a:xfrm>
            <a:off x="6156445" y="2081187"/>
            <a:ext cx="2606" cy="27879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/>
          <p:cNvCxnSpPr/>
          <p:nvPr/>
        </p:nvCxnSpPr>
        <p:spPr>
          <a:xfrm>
            <a:off x="7427647" y="2081187"/>
            <a:ext cx="16592" cy="278799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직선 연결선 119"/>
          <p:cNvCxnSpPr/>
          <p:nvPr/>
        </p:nvCxnSpPr>
        <p:spPr>
          <a:xfrm flipV="1">
            <a:off x="4648509" y="4139869"/>
            <a:ext cx="1573649" cy="18081"/>
          </a:xfrm>
          <a:prstGeom prst="line">
            <a:avLst/>
          </a:prstGeom>
          <a:ln w="34925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직선 연결선 120"/>
          <p:cNvCxnSpPr/>
          <p:nvPr/>
        </p:nvCxnSpPr>
        <p:spPr>
          <a:xfrm flipV="1">
            <a:off x="7427647" y="4157597"/>
            <a:ext cx="1552289" cy="353"/>
          </a:xfrm>
          <a:prstGeom prst="line">
            <a:avLst/>
          </a:prstGeom>
          <a:ln w="34925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/>
          <p:nvPr/>
        </p:nvCxnSpPr>
        <p:spPr>
          <a:xfrm>
            <a:off x="5296442" y="2613912"/>
            <a:ext cx="888259" cy="11710"/>
          </a:xfrm>
          <a:prstGeom prst="line">
            <a:avLst/>
          </a:prstGeom>
          <a:ln w="34925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/>
          <p:nvPr/>
        </p:nvCxnSpPr>
        <p:spPr>
          <a:xfrm flipV="1">
            <a:off x="7427647" y="2613912"/>
            <a:ext cx="900353" cy="1"/>
          </a:xfrm>
          <a:prstGeom prst="line">
            <a:avLst/>
          </a:prstGeom>
          <a:ln w="34925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연결선 167"/>
          <p:cNvCxnSpPr/>
          <p:nvPr/>
        </p:nvCxnSpPr>
        <p:spPr>
          <a:xfrm flipH="1" flipV="1">
            <a:off x="7458733" y="2065020"/>
            <a:ext cx="7738" cy="2804160"/>
          </a:xfrm>
          <a:prstGeom prst="line">
            <a:avLst/>
          </a:prstGeom>
          <a:ln w="34925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직선 연결선 168"/>
          <p:cNvCxnSpPr/>
          <p:nvPr/>
        </p:nvCxnSpPr>
        <p:spPr>
          <a:xfrm flipH="1" flipV="1">
            <a:off x="6155713" y="2065020"/>
            <a:ext cx="7738" cy="2804160"/>
          </a:xfrm>
          <a:prstGeom prst="line">
            <a:avLst/>
          </a:prstGeom>
          <a:ln w="34925" cmpd="tri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직사각형 181"/>
          <p:cNvSpPr/>
          <p:nvPr/>
        </p:nvSpPr>
        <p:spPr>
          <a:xfrm>
            <a:off x="6195846" y="1996552"/>
            <a:ext cx="1239936" cy="403946"/>
          </a:xfrm>
          <a:prstGeom prst="rect">
            <a:avLst/>
          </a:prstGeom>
          <a:blipFill dpi="0" rotWithShape="1">
            <a:blip r:embed="rId2">
              <a:alphaModFix amt="55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3" name="그룹 182"/>
          <p:cNvGrpSpPr/>
          <p:nvPr/>
        </p:nvGrpSpPr>
        <p:grpSpPr>
          <a:xfrm>
            <a:off x="6231034" y="2250207"/>
            <a:ext cx="1163792" cy="2583050"/>
            <a:chOff x="6231034" y="2250207"/>
            <a:chExt cx="1163792" cy="2583050"/>
          </a:xfrm>
        </p:grpSpPr>
        <p:grpSp>
          <p:nvGrpSpPr>
            <p:cNvPr id="184" name="그룹 183"/>
            <p:cNvGrpSpPr/>
            <p:nvPr/>
          </p:nvGrpSpPr>
          <p:grpSpPr>
            <a:xfrm>
              <a:off x="6231034" y="2250207"/>
              <a:ext cx="1163792" cy="2566933"/>
              <a:chOff x="6322034" y="2242587"/>
              <a:chExt cx="1057993" cy="2566933"/>
            </a:xfrm>
          </p:grpSpPr>
          <p:grpSp>
            <p:nvGrpSpPr>
              <p:cNvPr id="186" name="그룹 185"/>
              <p:cNvGrpSpPr/>
              <p:nvPr/>
            </p:nvGrpSpPr>
            <p:grpSpPr>
              <a:xfrm>
                <a:off x="6322034" y="2382549"/>
                <a:ext cx="1057993" cy="2299977"/>
                <a:chOff x="2133782" y="2517066"/>
                <a:chExt cx="580889" cy="1104084"/>
              </a:xfrm>
            </p:grpSpPr>
            <p:cxnSp>
              <p:nvCxnSpPr>
                <p:cNvPr id="189" name="직선 연결선 188"/>
                <p:cNvCxnSpPr>
                  <a:endCxn id="187" idx="5"/>
                </p:cNvCxnSpPr>
                <p:nvPr/>
              </p:nvCxnSpPr>
              <p:spPr>
                <a:xfrm flipH="1">
                  <a:off x="2705561" y="2531111"/>
                  <a:ext cx="9110" cy="1090039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직선 연결선 189"/>
                <p:cNvCxnSpPr>
                  <a:endCxn id="187" idx="0"/>
                </p:cNvCxnSpPr>
                <p:nvPr/>
              </p:nvCxnSpPr>
              <p:spPr>
                <a:xfrm flipH="1">
                  <a:off x="2133782" y="2517066"/>
                  <a:ext cx="6181" cy="1091891"/>
                </a:xfrm>
                <a:prstGeom prst="line">
                  <a:avLst/>
                </a:prstGeom>
                <a:ln w="254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7" name="자유형 186"/>
              <p:cNvSpPr/>
              <p:nvPr/>
            </p:nvSpPr>
            <p:spPr>
              <a:xfrm>
                <a:off x="6322035" y="4657120"/>
                <a:ext cx="1041400" cy="152400"/>
              </a:xfrm>
              <a:custGeom>
                <a:avLst/>
                <a:gdLst>
                  <a:gd name="connsiteX0" fmla="*/ 0 w 1041400"/>
                  <a:gd name="connsiteY0" fmla="*/ 0 h 152400"/>
                  <a:gd name="connsiteX1" fmla="*/ 19050 w 1041400"/>
                  <a:gd name="connsiteY1" fmla="*/ 127000 h 152400"/>
                  <a:gd name="connsiteX2" fmla="*/ 31750 w 1041400"/>
                  <a:gd name="connsiteY2" fmla="*/ 146050 h 152400"/>
                  <a:gd name="connsiteX3" fmla="*/ 984250 w 1041400"/>
                  <a:gd name="connsiteY3" fmla="*/ 152400 h 152400"/>
                  <a:gd name="connsiteX4" fmla="*/ 1016000 w 1041400"/>
                  <a:gd name="connsiteY4" fmla="*/ 133350 h 152400"/>
                  <a:gd name="connsiteX5" fmla="*/ 1041400 w 1041400"/>
                  <a:gd name="connsiteY5" fmla="*/ 25400 h 1524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041400" h="152400">
                    <a:moveTo>
                      <a:pt x="0" y="0"/>
                    </a:moveTo>
                    <a:lnTo>
                      <a:pt x="19050" y="127000"/>
                    </a:lnTo>
                    <a:lnTo>
                      <a:pt x="31750" y="146050"/>
                    </a:lnTo>
                    <a:lnTo>
                      <a:pt x="984250" y="152400"/>
                    </a:lnTo>
                    <a:lnTo>
                      <a:pt x="1016000" y="133350"/>
                    </a:lnTo>
                    <a:lnTo>
                      <a:pt x="1041400" y="25400"/>
                    </a:lnTo>
                  </a:path>
                </a:pathLst>
              </a:custGeom>
              <a:noFill/>
              <a:ln w="254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8" name="원호 187"/>
              <p:cNvSpPr/>
              <p:nvPr/>
            </p:nvSpPr>
            <p:spPr>
              <a:xfrm>
                <a:off x="6334123" y="2242587"/>
                <a:ext cx="1037539" cy="383035"/>
              </a:xfrm>
              <a:prstGeom prst="arc">
                <a:avLst>
                  <a:gd name="adj1" fmla="val 10983644"/>
                  <a:gd name="adj2" fmla="val 0"/>
                </a:avLst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85" name="자유형 184"/>
            <p:cNvSpPr/>
            <p:nvPr/>
          </p:nvSpPr>
          <p:spPr>
            <a:xfrm>
              <a:off x="6232849" y="2250207"/>
              <a:ext cx="1156996" cy="2583050"/>
            </a:xfrm>
            <a:custGeom>
              <a:avLst/>
              <a:gdLst>
                <a:gd name="connsiteX0" fmla="*/ 18661 w 1156996"/>
                <a:gd name="connsiteY0" fmla="*/ 2537926 h 2565918"/>
                <a:gd name="connsiteX1" fmla="*/ 1091682 w 1156996"/>
                <a:gd name="connsiteY1" fmla="*/ 2565918 h 2565918"/>
                <a:gd name="connsiteX2" fmla="*/ 1138335 w 1156996"/>
                <a:gd name="connsiteY2" fmla="*/ 2519265 h 2565918"/>
                <a:gd name="connsiteX3" fmla="*/ 1138335 w 1156996"/>
                <a:gd name="connsiteY3" fmla="*/ 2444620 h 2565918"/>
                <a:gd name="connsiteX4" fmla="*/ 1156996 w 1156996"/>
                <a:gd name="connsiteY4" fmla="*/ 177281 h 2565918"/>
                <a:gd name="connsiteX5" fmla="*/ 998375 w 1156996"/>
                <a:gd name="connsiteY5" fmla="*/ 37322 h 2565918"/>
                <a:gd name="connsiteX6" fmla="*/ 699796 w 1156996"/>
                <a:gd name="connsiteY6" fmla="*/ 0 h 2565918"/>
                <a:gd name="connsiteX7" fmla="*/ 466531 w 1156996"/>
                <a:gd name="connsiteY7" fmla="*/ 9330 h 2565918"/>
                <a:gd name="connsiteX8" fmla="*/ 223935 w 1156996"/>
                <a:gd name="connsiteY8" fmla="*/ 27992 h 2565918"/>
                <a:gd name="connsiteX9" fmla="*/ 55984 w 1156996"/>
                <a:gd name="connsiteY9" fmla="*/ 121298 h 2565918"/>
                <a:gd name="connsiteX10" fmla="*/ 18661 w 1156996"/>
                <a:gd name="connsiteY10" fmla="*/ 186612 h 2565918"/>
                <a:gd name="connsiteX11" fmla="*/ 0 w 1156996"/>
                <a:gd name="connsiteY11" fmla="*/ 2416628 h 2565918"/>
                <a:gd name="connsiteX12" fmla="*/ 18661 w 1156996"/>
                <a:gd name="connsiteY12" fmla="*/ 2537926 h 2565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56996" h="2565918">
                  <a:moveTo>
                    <a:pt x="18661" y="2537926"/>
                  </a:moveTo>
                  <a:lnTo>
                    <a:pt x="1091682" y="2565918"/>
                  </a:lnTo>
                  <a:lnTo>
                    <a:pt x="1138335" y="2519265"/>
                  </a:lnTo>
                  <a:lnTo>
                    <a:pt x="1138335" y="2444620"/>
                  </a:lnTo>
                  <a:lnTo>
                    <a:pt x="1156996" y="177281"/>
                  </a:lnTo>
                  <a:lnTo>
                    <a:pt x="998375" y="37322"/>
                  </a:lnTo>
                  <a:lnTo>
                    <a:pt x="699796" y="0"/>
                  </a:lnTo>
                  <a:lnTo>
                    <a:pt x="466531" y="9330"/>
                  </a:lnTo>
                  <a:lnTo>
                    <a:pt x="223935" y="27992"/>
                  </a:lnTo>
                  <a:lnTo>
                    <a:pt x="55984" y="121298"/>
                  </a:lnTo>
                  <a:lnTo>
                    <a:pt x="18661" y="186612"/>
                  </a:lnTo>
                  <a:lnTo>
                    <a:pt x="0" y="2416628"/>
                  </a:lnTo>
                  <a:lnTo>
                    <a:pt x="18661" y="2537926"/>
                  </a:lnTo>
                  <a:close/>
                </a:path>
              </a:pathLst>
            </a:custGeom>
            <a:solidFill>
              <a:schemeClr val="accent6">
                <a:lumMod val="75000"/>
                <a:alpha val="7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91" name="직선 연결선 190"/>
          <p:cNvCxnSpPr/>
          <p:nvPr/>
        </p:nvCxnSpPr>
        <p:spPr>
          <a:xfrm flipH="1">
            <a:off x="6186405" y="4661112"/>
            <a:ext cx="8" cy="68530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직선 연결선 191"/>
          <p:cNvCxnSpPr/>
          <p:nvPr/>
        </p:nvCxnSpPr>
        <p:spPr>
          <a:xfrm flipH="1">
            <a:off x="7449043" y="4657719"/>
            <a:ext cx="8" cy="68530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/>
          <p:cNvSpPr txBox="1"/>
          <p:nvPr/>
        </p:nvSpPr>
        <p:spPr>
          <a:xfrm flipH="1">
            <a:off x="9583012" y="3997648"/>
            <a:ext cx="21619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ko-KR" altLang="en-US" sz="1200" dirty="0" smtClean="0"/>
              <a:t>패드 </a:t>
            </a:r>
            <a:r>
              <a:rPr lang="en-US" altLang="ko-KR" sz="1200" dirty="0" smtClean="0"/>
              <a:t>(4+3)x2=14</a:t>
            </a:r>
          </a:p>
          <a:p>
            <a:pPr defTabSz="179388"/>
            <a:r>
              <a:rPr lang="ko-KR" altLang="en-US" sz="1200" dirty="0"/>
              <a:t>클립</a:t>
            </a:r>
            <a:r>
              <a:rPr lang="en-US" altLang="ko-KR" sz="1200" dirty="0"/>
              <a:t> 20</a:t>
            </a:r>
            <a:r>
              <a:rPr lang="ko-KR" altLang="en-US" sz="1200" dirty="0"/>
              <a:t>개 </a:t>
            </a:r>
            <a:r>
              <a:rPr lang="en-US" altLang="ko-KR" sz="1200" dirty="0"/>
              <a:t>x2a</a:t>
            </a:r>
          </a:p>
          <a:p>
            <a:pPr defTabSz="179388"/>
            <a:endParaRPr lang="en-US" altLang="ko-KR" sz="1200" dirty="0" smtClean="0"/>
          </a:p>
          <a:p>
            <a:pPr defTabSz="179388"/>
            <a:r>
              <a:rPr lang="ko-KR" altLang="en-US" sz="1200" dirty="0" err="1" smtClean="0"/>
              <a:t>인발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25m 50cm 2</a:t>
            </a:r>
            <a:r>
              <a:rPr lang="ko-KR" altLang="en-US" sz="1200" dirty="0" smtClean="0"/>
              <a:t>개</a:t>
            </a:r>
            <a:endParaRPr lang="en-US" altLang="ko-KR" sz="1200" dirty="0" smtClean="0"/>
          </a:p>
          <a:p>
            <a:pPr defTabSz="179388"/>
            <a:r>
              <a:rPr lang="ko-KR" altLang="en-US" sz="1200" dirty="0" err="1" smtClean="0"/>
              <a:t>인발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25m 70cm 1</a:t>
            </a:r>
            <a:r>
              <a:rPr lang="ko-KR" altLang="en-US" sz="1200" dirty="0" smtClean="0"/>
              <a:t>개 </a:t>
            </a:r>
            <a:endParaRPr lang="en-US" altLang="ko-KR" sz="1200" dirty="0" smtClean="0"/>
          </a:p>
          <a:p>
            <a:pPr defTabSz="179388"/>
            <a:r>
              <a:rPr lang="ko-KR" altLang="en-US" sz="1200" dirty="0" smtClean="0"/>
              <a:t>파이프 </a:t>
            </a:r>
            <a:r>
              <a:rPr lang="en-US" altLang="ko-KR" sz="1200" dirty="0" smtClean="0"/>
              <a:t>25m 18cm</a:t>
            </a:r>
          </a:p>
          <a:p>
            <a:pPr defTabSz="179388"/>
            <a:r>
              <a:rPr lang="ko-KR" altLang="en-US" sz="1200" dirty="0" smtClean="0"/>
              <a:t>조리개</a:t>
            </a:r>
            <a:r>
              <a:rPr lang="en-US" altLang="ko-KR" sz="1200" dirty="0" smtClean="0"/>
              <a:t> 2</a:t>
            </a:r>
          </a:p>
          <a:p>
            <a:pPr defTabSz="179388"/>
            <a:r>
              <a:rPr lang="ko-KR" altLang="en-US" sz="1200" dirty="0" err="1" smtClean="0"/>
              <a:t>대각고정구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6</a:t>
            </a:r>
          </a:p>
        </p:txBody>
      </p:sp>
      <p:grpSp>
        <p:nvGrpSpPr>
          <p:cNvPr id="111" name="그룹 110"/>
          <p:cNvGrpSpPr/>
          <p:nvPr/>
        </p:nvGrpSpPr>
        <p:grpSpPr>
          <a:xfrm>
            <a:off x="7466471" y="1774468"/>
            <a:ext cx="222612" cy="245673"/>
            <a:chOff x="7914665" y="925022"/>
            <a:chExt cx="222612" cy="245673"/>
          </a:xfrm>
        </p:grpSpPr>
        <p:cxnSp>
          <p:nvCxnSpPr>
            <p:cNvPr id="107" name="직선 연결선 106"/>
            <p:cNvCxnSpPr/>
            <p:nvPr/>
          </p:nvCxnSpPr>
          <p:spPr>
            <a:xfrm>
              <a:off x="7914665" y="925022"/>
              <a:ext cx="222612" cy="17342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직선 연결선 194"/>
            <p:cNvCxnSpPr/>
            <p:nvPr/>
          </p:nvCxnSpPr>
          <p:spPr>
            <a:xfrm flipH="1">
              <a:off x="7993726" y="999738"/>
              <a:ext cx="4252" cy="17095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6" name="그룹 195"/>
          <p:cNvGrpSpPr/>
          <p:nvPr/>
        </p:nvGrpSpPr>
        <p:grpSpPr>
          <a:xfrm flipH="1">
            <a:off x="5964686" y="1853573"/>
            <a:ext cx="340124" cy="245673"/>
            <a:chOff x="7914665" y="925022"/>
            <a:chExt cx="222612" cy="245673"/>
          </a:xfrm>
        </p:grpSpPr>
        <p:cxnSp>
          <p:nvCxnSpPr>
            <p:cNvPr id="197" name="직선 연결선 196"/>
            <p:cNvCxnSpPr/>
            <p:nvPr/>
          </p:nvCxnSpPr>
          <p:spPr>
            <a:xfrm>
              <a:off x="7914665" y="925022"/>
              <a:ext cx="222612" cy="17342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직선 연결선 197"/>
            <p:cNvCxnSpPr/>
            <p:nvPr/>
          </p:nvCxnSpPr>
          <p:spPr>
            <a:xfrm flipH="1">
              <a:off x="7993726" y="999738"/>
              <a:ext cx="4252" cy="17095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9" name="그룹 198"/>
          <p:cNvGrpSpPr/>
          <p:nvPr/>
        </p:nvGrpSpPr>
        <p:grpSpPr>
          <a:xfrm rot="15507328" flipV="1">
            <a:off x="8131209" y="2220322"/>
            <a:ext cx="245303" cy="283289"/>
            <a:chOff x="7914665" y="925022"/>
            <a:chExt cx="222612" cy="245673"/>
          </a:xfrm>
        </p:grpSpPr>
        <p:cxnSp>
          <p:nvCxnSpPr>
            <p:cNvPr id="200" name="직선 연결선 199"/>
            <p:cNvCxnSpPr/>
            <p:nvPr/>
          </p:nvCxnSpPr>
          <p:spPr>
            <a:xfrm>
              <a:off x="7914665" y="925022"/>
              <a:ext cx="222612" cy="17342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직선 연결선 200"/>
            <p:cNvCxnSpPr/>
            <p:nvPr/>
          </p:nvCxnSpPr>
          <p:spPr>
            <a:xfrm flipH="1">
              <a:off x="7993726" y="999738"/>
              <a:ext cx="4252" cy="17095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그룹 201"/>
          <p:cNvGrpSpPr/>
          <p:nvPr/>
        </p:nvGrpSpPr>
        <p:grpSpPr>
          <a:xfrm rot="6356774" flipH="1" flipV="1">
            <a:off x="5321046" y="2210221"/>
            <a:ext cx="419894" cy="283289"/>
            <a:chOff x="7914665" y="925022"/>
            <a:chExt cx="222612" cy="245673"/>
          </a:xfrm>
        </p:grpSpPr>
        <p:cxnSp>
          <p:nvCxnSpPr>
            <p:cNvPr id="203" name="직선 연결선 202"/>
            <p:cNvCxnSpPr/>
            <p:nvPr/>
          </p:nvCxnSpPr>
          <p:spPr>
            <a:xfrm>
              <a:off x="7914665" y="925022"/>
              <a:ext cx="222612" cy="17342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직선 연결선 203"/>
            <p:cNvCxnSpPr/>
            <p:nvPr/>
          </p:nvCxnSpPr>
          <p:spPr>
            <a:xfrm flipH="1">
              <a:off x="7993726" y="999738"/>
              <a:ext cx="4252" cy="170957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자유형 113"/>
          <p:cNvSpPr/>
          <p:nvPr/>
        </p:nvSpPr>
        <p:spPr>
          <a:xfrm>
            <a:off x="7320143" y="2193245"/>
            <a:ext cx="382555" cy="317240"/>
          </a:xfrm>
          <a:custGeom>
            <a:avLst/>
            <a:gdLst>
              <a:gd name="connsiteX0" fmla="*/ 46653 w 382555"/>
              <a:gd name="connsiteY0" fmla="*/ 37322 h 317240"/>
              <a:gd name="connsiteX1" fmla="*/ 46653 w 382555"/>
              <a:gd name="connsiteY1" fmla="*/ 317240 h 317240"/>
              <a:gd name="connsiteX2" fmla="*/ 307910 w 382555"/>
              <a:gd name="connsiteY2" fmla="*/ 37322 h 317240"/>
              <a:gd name="connsiteX3" fmla="*/ 382555 w 382555"/>
              <a:gd name="connsiteY3" fmla="*/ 289249 h 317240"/>
              <a:gd name="connsiteX4" fmla="*/ 74645 w 382555"/>
              <a:gd name="connsiteY4" fmla="*/ 93306 h 317240"/>
              <a:gd name="connsiteX5" fmla="*/ 0 w 382555"/>
              <a:gd name="connsiteY5" fmla="*/ 0 h 31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2555" h="317240">
                <a:moveTo>
                  <a:pt x="46653" y="37322"/>
                </a:moveTo>
                <a:lnTo>
                  <a:pt x="46653" y="317240"/>
                </a:lnTo>
                <a:lnTo>
                  <a:pt x="307910" y="37322"/>
                </a:lnTo>
                <a:lnTo>
                  <a:pt x="382555" y="289249"/>
                </a:lnTo>
                <a:lnTo>
                  <a:pt x="74645" y="93306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5" name="자유형 204"/>
          <p:cNvSpPr/>
          <p:nvPr/>
        </p:nvSpPr>
        <p:spPr>
          <a:xfrm>
            <a:off x="5989488" y="2216111"/>
            <a:ext cx="382555" cy="317240"/>
          </a:xfrm>
          <a:custGeom>
            <a:avLst/>
            <a:gdLst>
              <a:gd name="connsiteX0" fmla="*/ 46653 w 382555"/>
              <a:gd name="connsiteY0" fmla="*/ 37322 h 317240"/>
              <a:gd name="connsiteX1" fmla="*/ 46653 w 382555"/>
              <a:gd name="connsiteY1" fmla="*/ 317240 h 317240"/>
              <a:gd name="connsiteX2" fmla="*/ 307910 w 382555"/>
              <a:gd name="connsiteY2" fmla="*/ 37322 h 317240"/>
              <a:gd name="connsiteX3" fmla="*/ 382555 w 382555"/>
              <a:gd name="connsiteY3" fmla="*/ 289249 h 317240"/>
              <a:gd name="connsiteX4" fmla="*/ 74645 w 382555"/>
              <a:gd name="connsiteY4" fmla="*/ 93306 h 317240"/>
              <a:gd name="connsiteX5" fmla="*/ 0 w 382555"/>
              <a:gd name="connsiteY5" fmla="*/ 0 h 31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2555" h="317240">
                <a:moveTo>
                  <a:pt x="46653" y="37322"/>
                </a:moveTo>
                <a:lnTo>
                  <a:pt x="46653" y="317240"/>
                </a:lnTo>
                <a:lnTo>
                  <a:pt x="307910" y="37322"/>
                </a:lnTo>
                <a:lnTo>
                  <a:pt x="382555" y="289249"/>
                </a:lnTo>
                <a:lnTo>
                  <a:pt x="74645" y="93306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09" name="그룹 208"/>
          <p:cNvGrpSpPr/>
          <p:nvPr/>
        </p:nvGrpSpPr>
        <p:grpSpPr>
          <a:xfrm rot="15507328" flipV="1">
            <a:off x="9020437" y="3564632"/>
            <a:ext cx="186093" cy="203330"/>
            <a:chOff x="7949977" y="924318"/>
            <a:chExt cx="168879" cy="176331"/>
          </a:xfrm>
        </p:grpSpPr>
        <p:cxnSp>
          <p:nvCxnSpPr>
            <p:cNvPr id="210" name="직선 연결선 209"/>
            <p:cNvCxnSpPr/>
            <p:nvPr/>
          </p:nvCxnSpPr>
          <p:spPr>
            <a:xfrm rot="15507328" flipH="1">
              <a:off x="8028504" y="1010298"/>
              <a:ext cx="176331" cy="4372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직선 연결선 210"/>
            <p:cNvCxnSpPr/>
            <p:nvPr/>
          </p:nvCxnSpPr>
          <p:spPr>
            <a:xfrm rot="15507328" flipV="1">
              <a:off x="8033093" y="945682"/>
              <a:ext cx="0" cy="166232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2" name="그룹 211"/>
          <p:cNvGrpSpPr/>
          <p:nvPr/>
        </p:nvGrpSpPr>
        <p:grpSpPr>
          <a:xfrm rot="15507328" flipV="1">
            <a:off x="4536028" y="3560971"/>
            <a:ext cx="186093" cy="203330"/>
            <a:chOff x="7949977" y="924318"/>
            <a:chExt cx="168879" cy="176331"/>
          </a:xfrm>
        </p:grpSpPr>
        <p:cxnSp>
          <p:nvCxnSpPr>
            <p:cNvPr id="213" name="직선 연결선 212"/>
            <p:cNvCxnSpPr/>
            <p:nvPr/>
          </p:nvCxnSpPr>
          <p:spPr>
            <a:xfrm rot="15507328" flipH="1">
              <a:off x="8028504" y="1010298"/>
              <a:ext cx="176331" cy="4372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직선 연결선 213"/>
            <p:cNvCxnSpPr/>
            <p:nvPr/>
          </p:nvCxnSpPr>
          <p:spPr>
            <a:xfrm rot="15507328" flipV="1">
              <a:off x="8033093" y="945682"/>
              <a:ext cx="0" cy="166232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5" name="직선 연결선 214"/>
          <p:cNvCxnSpPr>
            <a:stCxn id="79" idx="2"/>
          </p:cNvCxnSpPr>
          <p:nvPr/>
        </p:nvCxnSpPr>
        <p:spPr>
          <a:xfrm flipH="1">
            <a:off x="8977219" y="4139678"/>
            <a:ext cx="2643" cy="1181592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직선 연결선 215"/>
          <p:cNvCxnSpPr/>
          <p:nvPr/>
        </p:nvCxnSpPr>
        <p:spPr>
          <a:xfrm flipH="1">
            <a:off x="4650746" y="4088579"/>
            <a:ext cx="2643" cy="1181592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629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97"/>
          <p:cNvSpPr txBox="1"/>
          <p:nvPr/>
        </p:nvSpPr>
        <p:spPr>
          <a:xfrm flipH="1">
            <a:off x="5016000" y="1346472"/>
            <a:ext cx="4212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/>
            <a:r>
              <a:rPr lang="ko-KR" altLang="en-US" sz="1200" dirty="0" smtClean="0"/>
              <a:t>패드 </a:t>
            </a:r>
            <a:r>
              <a:rPr lang="en-US" altLang="ko-KR" sz="1200" dirty="0" smtClean="0"/>
              <a:t>(2+2+1+1+1+1+6)x2=28</a:t>
            </a:r>
          </a:p>
          <a:p>
            <a:pPr defTabSz="179388"/>
            <a:r>
              <a:rPr lang="ko-KR" altLang="en-US" sz="1200" dirty="0" smtClean="0"/>
              <a:t>클립</a:t>
            </a:r>
            <a:r>
              <a:rPr lang="en-US" altLang="ko-KR" sz="1200" dirty="0" smtClean="0"/>
              <a:t> 20</a:t>
            </a:r>
            <a:r>
              <a:rPr lang="ko-KR" altLang="en-US" sz="1200" dirty="0" smtClean="0"/>
              <a:t>개 </a:t>
            </a:r>
            <a:r>
              <a:rPr lang="en-US" altLang="ko-KR" sz="1200" dirty="0" smtClean="0"/>
              <a:t>x2a</a:t>
            </a:r>
            <a:endParaRPr lang="en-US" altLang="ko-KR" sz="1200" dirty="0"/>
          </a:p>
        </p:txBody>
      </p:sp>
      <p:grpSp>
        <p:nvGrpSpPr>
          <p:cNvPr id="125" name="그룹 124"/>
          <p:cNvGrpSpPr/>
          <p:nvPr/>
        </p:nvGrpSpPr>
        <p:grpSpPr>
          <a:xfrm>
            <a:off x="613792" y="-12121"/>
            <a:ext cx="2281422" cy="2783008"/>
            <a:chOff x="978691" y="-6184"/>
            <a:chExt cx="2281422" cy="2783008"/>
          </a:xfrm>
        </p:grpSpPr>
        <p:sp>
          <p:nvSpPr>
            <p:cNvPr id="126" name="자유형 125"/>
            <p:cNvSpPr/>
            <p:nvPr/>
          </p:nvSpPr>
          <p:spPr>
            <a:xfrm>
              <a:off x="2486025" y="638175"/>
              <a:ext cx="723900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6" name="자유형 145"/>
            <p:cNvSpPr/>
            <p:nvPr/>
          </p:nvSpPr>
          <p:spPr>
            <a:xfrm flipH="1">
              <a:off x="1049925" y="617940"/>
              <a:ext cx="721313" cy="1381125"/>
            </a:xfrm>
            <a:custGeom>
              <a:avLst/>
              <a:gdLst>
                <a:gd name="connsiteX0" fmla="*/ 28575 w 723900"/>
                <a:gd name="connsiteY0" fmla="*/ 0 h 1381125"/>
                <a:gd name="connsiteX1" fmla="*/ 0 w 723900"/>
                <a:gd name="connsiteY1" fmla="*/ 1362075 h 1381125"/>
                <a:gd name="connsiteX2" fmla="*/ 714375 w 723900"/>
                <a:gd name="connsiteY2" fmla="*/ 1381125 h 1381125"/>
                <a:gd name="connsiteX3" fmla="*/ 723900 w 723900"/>
                <a:gd name="connsiteY3" fmla="*/ 904875 h 1381125"/>
                <a:gd name="connsiteX4" fmla="*/ 657225 w 723900"/>
                <a:gd name="connsiteY4" fmla="*/ 609600 h 1381125"/>
                <a:gd name="connsiteX5" fmla="*/ 504825 w 723900"/>
                <a:gd name="connsiteY5" fmla="*/ 333375 h 1381125"/>
                <a:gd name="connsiteX6" fmla="*/ 257175 w 723900"/>
                <a:gd name="connsiteY6" fmla="*/ 123825 h 1381125"/>
                <a:gd name="connsiteX7" fmla="*/ 28575 w 723900"/>
                <a:gd name="connsiteY7" fmla="*/ 0 h 1381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3900" h="1381125">
                  <a:moveTo>
                    <a:pt x="28575" y="0"/>
                  </a:moveTo>
                  <a:lnTo>
                    <a:pt x="0" y="1362075"/>
                  </a:lnTo>
                  <a:lnTo>
                    <a:pt x="714375" y="1381125"/>
                  </a:lnTo>
                  <a:lnTo>
                    <a:pt x="723900" y="904875"/>
                  </a:lnTo>
                  <a:lnTo>
                    <a:pt x="657225" y="609600"/>
                  </a:lnTo>
                  <a:lnTo>
                    <a:pt x="504825" y="333375"/>
                  </a:lnTo>
                  <a:lnTo>
                    <a:pt x="257175" y="123825"/>
                  </a:lnTo>
                  <a:lnTo>
                    <a:pt x="28575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61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28" name="직선 연결선 127"/>
            <p:cNvCxnSpPr/>
            <p:nvPr/>
          </p:nvCxnSpPr>
          <p:spPr>
            <a:xfrm flipH="1">
              <a:off x="1037933" y="1630639"/>
              <a:ext cx="4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직선 연결선 128"/>
            <p:cNvCxnSpPr/>
            <p:nvPr/>
          </p:nvCxnSpPr>
          <p:spPr>
            <a:xfrm>
              <a:off x="3198494" y="1630639"/>
              <a:ext cx="12581" cy="36009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원호 129"/>
            <p:cNvSpPr/>
            <p:nvPr/>
          </p:nvSpPr>
          <p:spPr>
            <a:xfrm>
              <a:off x="978691" y="519038"/>
              <a:ext cx="2270484" cy="2189962"/>
            </a:xfrm>
            <a:prstGeom prst="arc">
              <a:avLst>
                <a:gd name="adj1" fmla="val 10998040"/>
                <a:gd name="adj2" fmla="val 21408090"/>
              </a:avLst>
            </a:prstGeom>
            <a:ln w="254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1696865" y="-6184"/>
              <a:ext cx="1563248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050" dirty="0" smtClean="0"/>
                <a:t>4m 153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0.86m 2.5m</a:t>
              </a:r>
            </a:p>
            <a:p>
              <a:r>
                <a:rPr lang="en-US" altLang="ko-KR" sz="1050" dirty="0" smtClean="0"/>
                <a:t>3m  118</a:t>
              </a:r>
              <a:r>
                <a:rPr lang="ko-KR" altLang="en-US" sz="1050" dirty="0" smtClean="0"/>
                <a:t>도 </a:t>
              </a:r>
              <a:r>
                <a:rPr lang="en-US" altLang="ko-KR" sz="1050" dirty="0" smtClean="0"/>
                <a:t>1.4m  6.2m</a:t>
              </a:r>
              <a:endParaRPr lang="ko-KR" altLang="en-US" sz="1050" dirty="0"/>
            </a:p>
          </p:txBody>
        </p:sp>
        <p:cxnSp>
          <p:nvCxnSpPr>
            <p:cNvPr id="132" name="직선 연결선 131"/>
            <p:cNvCxnSpPr/>
            <p:nvPr/>
          </p:nvCxnSpPr>
          <p:spPr>
            <a:xfrm>
              <a:off x="1036677" y="1999835"/>
              <a:ext cx="2160001" cy="55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직선 연결선 133"/>
            <p:cNvCxnSpPr/>
            <p:nvPr/>
          </p:nvCxnSpPr>
          <p:spPr>
            <a:xfrm>
              <a:off x="1017740" y="1798500"/>
              <a:ext cx="758260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직선 연결선 134"/>
            <p:cNvCxnSpPr/>
            <p:nvPr/>
          </p:nvCxnSpPr>
          <p:spPr>
            <a:xfrm flipH="1">
              <a:off x="1776000" y="609600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직선 연결선 135"/>
            <p:cNvCxnSpPr/>
            <p:nvPr/>
          </p:nvCxnSpPr>
          <p:spPr>
            <a:xfrm flipH="1">
              <a:off x="2487247" y="620616"/>
              <a:ext cx="5175" cy="1379219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직선 연결선 136"/>
            <p:cNvCxnSpPr/>
            <p:nvPr/>
          </p:nvCxnSpPr>
          <p:spPr>
            <a:xfrm flipV="1">
              <a:off x="2482356" y="1847501"/>
              <a:ext cx="721249" cy="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직선 연결선 137"/>
            <p:cNvCxnSpPr/>
            <p:nvPr/>
          </p:nvCxnSpPr>
          <p:spPr>
            <a:xfrm flipH="1">
              <a:off x="2411915" y="682409"/>
              <a:ext cx="15088" cy="126232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직선 연결선 138"/>
            <p:cNvCxnSpPr/>
            <p:nvPr/>
          </p:nvCxnSpPr>
          <p:spPr>
            <a:xfrm flipH="1">
              <a:off x="1834754" y="682409"/>
              <a:ext cx="5175" cy="1253835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직선 연결선 139"/>
            <p:cNvCxnSpPr/>
            <p:nvPr/>
          </p:nvCxnSpPr>
          <p:spPr>
            <a:xfrm>
              <a:off x="2497313" y="1263676"/>
              <a:ext cx="598951" cy="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직선 연결선 140"/>
            <p:cNvCxnSpPr/>
            <p:nvPr/>
          </p:nvCxnSpPr>
          <p:spPr>
            <a:xfrm flipV="1">
              <a:off x="1128000" y="1256723"/>
              <a:ext cx="635329" cy="6953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직선 연결선 141"/>
            <p:cNvCxnSpPr/>
            <p:nvPr/>
          </p:nvCxnSpPr>
          <p:spPr>
            <a:xfrm>
              <a:off x="1837341" y="1935424"/>
              <a:ext cx="558996" cy="820"/>
            </a:xfrm>
            <a:prstGeom prst="line">
              <a:avLst/>
            </a:prstGeom>
            <a:ln w="2540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연결선 142"/>
            <p:cNvCxnSpPr/>
            <p:nvPr/>
          </p:nvCxnSpPr>
          <p:spPr>
            <a:xfrm flipH="1">
              <a:off x="2470183" y="665984"/>
              <a:ext cx="13126" cy="126944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연결선 143"/>
            <p:cNvCxnSpPr/>
            <p:nvPr/>
          </p:nvCxnSpPr>
          <p:spPr>
            <a:xfrm>
              <a:off x="1765029" y="654471"/>
              <a:ext cx="8784" cy="1273248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원호 144"/>
            <p:cNvSpPr/>
            <p:nvPr/>
          </p:nvSpPr>
          <p:spPr>
            <a:xfrm>
              <a:off x="1033056" y="617186"/>
              <a:ext cx="2160000" cy="2159638"/>
            </a:xfrm>
            <a:prstGeom prst="arc">
              <a:avLst>
                <a:gd name="adj1" fmla="val 15293831"/>
                <a:gd name="adj2" fmla="val 17237600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158" name="직선 화살표 연결선 157"/>
          <p:cNvCxnSpPr/>
          <p:nvPr/>
        </p:nvCxnSpPr>
        <p:spPr>
          <a:xfrm flipH="1" flipV="1">
            <a:off x="2956803" y="1558800"/>
            <a:ext cx="10758" cy="4244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2" name="표 1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148865"/>
              </p:ext>
            </p:extLst>
          </p:nvPr>
        </p:nvGraphicFramePr>
        <p:xfrm>
          <a:off x="316938" y="2623693"/>
          <a:ext cx="3429000" cy="8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70918588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0297853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316273332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22463077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939024705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각도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반지름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호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폭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높이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59940185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118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3.08767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2.49347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0.90236</a:t>
                      </a:r>
                      <a:endParaRPr lang="en-US" altLang="ko-KR" sz="1100" b="1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7380488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153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4.0035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6.229371</a:t>
                      </a:r>
                      <a:endParaRPr lang="en-US" altLang="ko-KR" sz="1100" b="0" i="0" u="none" strike="noStrike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0.361192</a:t>
                      </a:r>
                      <a:endParaRPr lang="en-US" altLang="ko-KR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11452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90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2.355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1.498806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 dirty="0">
                          <a:effectLst/>
                        </a:rPr>
                        <a:t>1.501195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9618652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5016000" y="211139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합천 기본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2"/>
              </a:rPr>
              <a:t>창고형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 비닐하우스 제작 설치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/ 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저렴한 비닐하우스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/ </a:t>
            </a:r>
            <a:r>
              <a:rPr lang="ko-KR" altLang="en-US" sz="1000" b="1" dirty="0" err="1">
                <a:solidFill>
                  <a:srgbClr val="030303"/>
                </a:solidFill>
                <a:latin typeface="YouTube Sans"/>
                <a:hlinkClick r:id="rId2"/>
              </a:rPr>
              <a:t>싼비닐하우스</a:t>
            </a:r>
            <a:r>
              <a:rPr lang="ko-KR" altLang="en-US" sz="1000" b="1" dirty="0">
                <a:solidFill>
                  <a:srgbClr val="030303"/>
                </a:solidFill>
                <a:latin typeface="YouTube Sans"/>
                <a:hlinkClick r:id="rId2"/>
              </a:rPr>
              <a:t> 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/ </a:t>
            </a:r>
            <a:r>
              <a:rPr lang="en-US" altLang="ko-KR" sz="1000" b="1" dirty="0" err="1">
                <a:solidFill>
                  <a:srgbClr val="030303"/>
                </a:solidFill>
                <a:latin typeface="YouTube Sans"/>
                <a:hlinkClick r:id="rId2"/>
              </a:rPr>
              <a:t>Otion</a:t>
            </a:r>
            <a:r>
              <a:rPr lang="en-US" altLang="ko-KR" sz="1000" b="1" dirty="0">
                <a:solidFill>
                  <a:srgbClr val="030303"/>
                </a:solidFill>
                <a:latin typeface="YouTube Sans"/>
                <a:hlinkClick r:id="rId2"/>
              </a:rPr>
              <a:t> of Basic Hoop house (Side open and shut)</a:t>
            </a:r>
            <a:endParaRPr lang="en-US" altLang="ko-KR" sz="1000" b="1" i="0" dirty="0">
              <a:solidFill>
                <a:srgbClr val="030303"/>
              </a:solidFill>
              <a:effectLst/>
              <a:latin typeface="YouTube Sans"/>
            </a:endParaRPr>
          </a:p>
        </p:txBody>
      </p:sp>
      <p:cxnSp>
        <p:nvCxnSpPr>
          <p:cNvPr id="68" name="직선 연결선 67"/>
          <p:cNvCxnSpPr/>
          <p:nvPr/>
        </p:nvCxnSpPr>
        <p:spPr>
          <a:xfrm>
            <a:off x="1758499" y="1558800"/>
            <a:ext cx="2380995" cy="95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741733" y="1053932"/>
            <a:ext cx="11833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4.7m  +1=5.7 =6m</a:t>
            </a:r>
            <a:endParaRPr lang="ko-KR" altLang="en-US" sz="900" dirty="0"/>
          </a:p>
        </p:txBody>
      </p:sp>
      <p:sp>
        <p:nvSpPr>
          <p:cNvPr id="70" name="TextBox 69"/>
          <p:cNvSpPr txBox="1"/>
          <p:nvPr/>
        </p:nvSpPr>
        <p:spPr>
          <a:xfrm>
            <a:off x="2908262" y="1555584"/>
            <a:ext cx="43954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0.5m</a:t>
            </a:r>
            <a:endParaRPr lang="ko-KR" altLang="en-US" sz="900" dirty="0"/>
          </a:p>
        </p:txBody>
      </p:sp>
      <p:sp>
        <p:nvSpPr>
          <p:cNvPr id="6" name="자유형 5"/>
          <p:cNvSpPr/>
          <p:nvPr/>
        </p:nvSpPr>
        <p:spPr>
          <a:xfrm>
            <a:off x="2886635" y="1577788"/>
            <a:ext cx="116541" cy="412377"/>
          </a:xfrm>
          <a:custGeom>
            <a:avLst/>
            <a:gdLst>
              <a:gd name="connsiteX0" fmla="*/ 0 w 116541"/>
              <a:gd name="connsiteY0" fmla="*/ 0 h 412377"/>
              <a:gd name="connsiteX1" fmla="*/ 17930 w 116541"/>
              <a:gd name="connsiteY1" fmla="*/ 412377 h 412377"/>
              <a:gd name="connsiteX2" fmla="*/ 116541 w 116541"/>
              <a:gd name="connsiteY2" fmla="*/ 412377 h 4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1" h="412377">
                <a:moveTo>
                  <a:pt x="0" y="0"/>
                </a:moveTo>
                <a:lnTo>
                  <a:pt x="17930" y="412377"/>
                </a:lnTo>
                <a:lnTo>
                  <a:pt x="116541" y="412377"/>
                </a:lnTo>
              </a:path>
            </a:pathLst>
          </a:cu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자유형 72"/>
          <p:cNvSpPr/>
          <p:nvPr/>
        </p:nvSpPr>
        <p:spPr>
          <a:xfrm flipH="1">
            <a:off x="519444" y="1549298"/>
            <a:ext cx="101180" cy="412377"/>
          </a:xfrm>
          <a:custGeom>
            <a:avLst/>
            <a:gdLst>
              <a:gd name="connsiteX0" fmla="*/ 0 w 116541"/>
              <a:gd name="connsiteY0" fmla="*/ 0 h 412377"/>
              <a:gd name="connsiteX1" fmla="*/ 17930 w 116541"/>
              <a:gd name="connsiteY1" fmla="*/ 412377 h 412377"/>
              <a:gd name="connsiteX2" fmla="*/ 116541 w 116541"/>
              <a:gd name="connsiteY2" fmla="*/ 412377 h 412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6541" h="412377">
                <a:moveTo>
                  <a:pt x="0" y="0"/>
                </a:moveTo>
                <a:lnTo>
                  <a:pt x="17930" y="412377"/>
                </a:lnTo>
                <a:lnTo>
                  <a:pt x="116541" y="412377"/>
                </a:lnTo>
              </a:path>
            </a:pathLst>
          </a:cu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21" name="그룹 120"/>
          <p:cNvGrpSpPr/>
          <p:nvPr/>
        </p:nvGrpSpPr>
        <p:grpSpPr>
          <a:xfrm>
            <a:off x="938213" y="4143022"/>
            <a:ext cx="3704945" cy="1533878"/>
            <a:chOff x="938213" y="4143022"/>
            <a:chExt cx="3704945" cy="1533878"/>
          </a:xfrm>
        </p:grpSpPr>
        <p:sp>
          <p:nvSpPr>
            <p:cNvPr id="66" name="직사각형 65"/>
            <p:cNvSpPr/>
            <p:nvPr/>
          </p:nvSpPr>
          <p:spPr>
            <a:xfrm>
              <a:off x="1416276" y="5012612"/>
              <a:ext cx="2167222" cy="500024"/>
            </a:xfrm>
            <a:prstGeom prst="rect">
              <a:avLst/>
            </a:prstGeom>
            <a:blipFill dpi="0" rotWithShape="1">
              <a:blip r:embed="rId3">
                <a:alphaModFix amt="55000"/>
              </a:blip>
              <a:srcRect/>
              <a:stretch>
                <a:fillRect/>
              </a:stretch>
            </a:blip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5" name="그룹 4"/>
            <p:cNvGrpSpPr/>
            <p:nvPr/>
          </p:nvGrpSpPr>
          <p:grpSpPr>
            <a:xfrm>
              <a:off x="1048068" y="4149000"/>
              <a:ext cx="2892107" cy="1455594"/>
              <a:chOff x="3974467" y="4149000"/>
              <a:chExt cx="5830102" cy="1455594"/>
            </a:xfrm>
          </p:grpSpPr>
          <p:cxnSp>
            <p:nvCxnSpPr>
              <p:cNvPr id="27" name="직선 연결선 26"/>
              <p:cNvCxnSpPr/>
              <p:nvPr/>
            </p:nvCxnSpPr>
            <p:spPr>
              <a:xfrm flipH="1">
                <a:off x="6892398" y="4159250"/>
                <a:ext cx="2" cy="144145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직선 연결선 27"/>
              <p:cNvCxnSpPr/>
              <p:nvPr/>
            </p:nvCxnSpPr>
            <p:spPr>
              <a:xfrm flipH="1">
                <a:off x="5442714" y="4166147"/>
                <a:ext cx="8741" cy="143844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직선 연결선 49"/>
              <p:cNvCxnSpPr/>
              <p:nvPr/>
            </p:nvCxnSpPr>
            <p:spPr>
              <a:xfrm>
                <a:off x="8335771" y="4149000"/>
                <a:ext cx="8959" cy="141945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직선 연결선 50"/>
              <p:cNvCxnSpPr/>
              <p:nvPr/>
            </p:nvCxnSpPr>
            <p:spPr>
              <a:xfrm>
                <a:off x="3974467" y="5231768"/>
                <a:ext cx="1463557" cy="36693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직선 연결선 56"/>
              <p:cNvCxnSpPr/>
              <p:nvPr/>
            </p:nvCxnSpPr>
            <p:spPr>
              <a:xfrm flipV="1">
                <a:off x="8335770" y="5231768"/>
                <a:ext cx="1450200" cy="34911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직선 연결선 101"/>
              <p:cNvCxnSpPr/>
              <p:nvPr/>
            </p:nvCxnSpPr>
            <p:spPr>
              <a:xfrm>
                <a:off x="3974467" y="5231768"/>
                <a:ext cx="583010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직선 연결선 111"/>
              <p:cNvCxnSpPr/>
              <p:nvPr/>
            </p:nvCxnSpPr>
            <p:spPr>
              <a:xfrm>
                <a:off x="3993027" y="4152900"/>
                <a:ext cx="5789142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직선 연결선 59"/>
            <p:cNvCxnSpPr>
              <a:endCxn id="66" idx="1"/>
            </p:cNvCxnSpPr>
            <p:nvPr/>
          </p:nvCxnSpPr>
          <p:spPr>
            <a:xfrm flipH="1">
              <a:off x="1416276" y="4150011"/>
              <a:ext cx="1554" cy="111261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직선 연결선 62"/>
            <p:cNvCxnSpPr/>
            <p:nvPr/>
          </p:nvCxnSpPr>
          <p:spPr>
            <a:xfrm>
              <a:off x="2137453" y="4150011"/>
              <a:ext cx="484" cy="108318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직선 연결선 63"/>
            <p:cNvCxnSpPr/>
            <p:nvPr/>
          </p:nvCxnSpPr>
          <p:spPr>
            <a:xfrm>
              <a:off x="2846177" y="4150011"/>
              <a:ext cx="13959" cy="109672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연결선 64"/>
            <p:cNvCxnSpPr>
              <a:endCxn id="66" idx="3"/>
            </p:cNvCxnSpPr>
            <p:nvPr/>
          </p:nvCxnSpPr>
          <p:spPr>
            <a:xfrm>
              <a:off x="3581920" y="4166147"/>
              <a:ext cx="1578" cy="10964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직선 화살표 연결선 174"/>
            <p:cNvCxnSpPr>
              <a:endCxn id="178" idx="1"/>
            </p:cNvCxnSpPr>
            <p:nvPr/>
          </p:nvCxnSpPr>
          <p:spPr>
            <a:xfrm flipV="1">
              <a:off x="4046112" y="5020526"/>
              <a:ext cx="0" cy="56865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TextBox 177"/>
            <p:cNvSpPr txBox="1"/>
            <p:nvPr/>
          </p:nvSpPr>
          <p:spPr>
            <a:xfrm>
              <a:off x="4046112" y="4905110"/>
              <a:ext cx="43954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0.8m</a:t>
              </a:r>
              <a:endParaRPr lang="ko-KR" altLang="en-US" sz="900" dirty="0"/>
            </a:p>
          </p:txBody>
        </p:sp>
        <p:cxnSp>
          <p:nvCxnSpPr>
            <p:cNvPr id="179" name="직선 화살표 연결선 178"/>
            <p:cNvCxnSpPr/>
            <p:nvPr/>
          </p:nvCxnSpPr>
          <p:spPr>
            <a:xfrm flipH="1" flipV="1">
              <a:off x="4149780" y="5499646"/>
              <a:ext cx="3857" cy="10494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TextBox 180"/>
            <p:cNvSpPr txBox="1"/>
            <p:nvPr/>
          </p:nvSpPr>
          <p:spPr>
            <a:xfrm>
              <a:off x="4139494" y="5387443"/>
              <a:ext cx="50366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0.15m</a:t>
              </a:r>
              <a:endParaRPr lang="ko-KR" altLang="en-US" sz="900" dirty="0"/>
            </a:p>
          </p:txBody>
        </p:sp>
        <p:cxnSp>
          <p:nvCxnSpPr>
            <p:cNvPr id="99" name="직선 연결선 98"/>
            <p:cNvCxnSpPr/>
            <p:nvPr/>
          </p:nvCxnSpPr>
          <p:spPr>
            <a:xfrm>
              <a:off x="3933340" y="4143470"/>
              <a:ext cx="3175" cy="145238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104"/>
            <p:cNvCxnSpPr/>
            <p:nvPr/>
          </p:nvCxnSpPr>
          <p:spPr>
            <a:xfrm>
              <a:off x="1054418" y="4143470"/>
              <a:ext cx="2236" cy="144571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연결선 149"/>
            <p:cNvCxnSpPr/>
            <p:nvPr/>
          </p:nvCxnSpPr>
          <p:spPr>
            <a:xfrm>
              <a:off x="1054418" y="5583429"/>
              <a:ext cx="289210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자유형 150"/>
            <p:cNvSpPr/>
            <p:nvPr/>
          </p:nvSpPr>
          <p:spPr>
            <a:xfrm>
              <a:off x="1070344" y="5002478"/>
              <a:ext cx="342271" cy="586701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3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2" name="자유형 151"/>
            <p:cNvSpPr/>
            <p:nvPr/>
          </p:nvSpPr>
          <p:spPr>
            <a:xfrm>
              <a:off x="3595643" y="5008669"/>
              <a:ext cx="342271" cy="586701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  <a:alpha val="94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6" name="직선 연결선 155"/>
            <p:cNvCxnSpPr/>
            <p:nvPr/>
          </p:nvCxnSpPr>
          <p:spPr>
            <a:xfrm>
              <a:off x="3578745" y="4989888"/>
              <a:ext cx="5830" cy="601287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자유형 168"/>
            <p:cNvSpPr/>
            <p:nvPr/>
          </p:nvSpPr>
          <p:spPr>
            <a:xfrm>
              <a:off x="1222744" y="5499646"/>
              <a:ext cx="2356001" cy="81801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자유형 112"/>
            <p:cNvSpPr/>
            <p:nvPr/>
          </p:nvSpPr>
          <p:spPr>
            <a:xfrm>
              <a:off x="938213" y="5586413"/>
              <a:ext cx="3000375" cy="90487"/>
            </a:xfrm>
            <a:custGeom>
              <a:avLst/>
              <a:gdLst>
                <a:gd name="connsiteX0" fmla="*/ 114300 w 3000375"/>
                <a:gd name="connsiteY0" fmla="*/ 0 h 90487"/>
                <a:gd name="connsiteX1" fmla="*/ 0 w 3000375"/>
                <a:gd name="connsiteY1" fmla="*/ 85725 h 90487"/>
                <a:gd name="connsiteX2" fmla="*/ 2905125 w 3000375"/>
                <a:gd name="connsiteY2" fmla="*/ 90487 h 90487"/>
                <a:gd name="connsiteX3" fmla="*/ 3000375 w 3000375"/>
                <a:gd name="connsiteY3" fmla="*/ 0 h 90487"/>
                <a:gd name="connsiteX4" fmla="*/ 114300 w 3000375"/>
                <a:gd name="connsiteY4" fmla="*/ 0 h 90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0375" h="90487">
                  <a:moveTo>
                    <a:pt x="114300" y="0"/>
                  </a:moveTo>
                  <a:lnTo>
                    <a:pt x="0" y="85725"/>
                  </a:lnTo>
                  <a:lnTo>
                    <a:pt x="2905125" y="90487"/>
                  </a:lnTo>
                  <a:lnTo>
                    <a:pt x="3000375" y="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  <a:alpha val="9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0" name="직선 연결선 169"/>
            <p:cNvCxnSpPr/>
            <p:nvPr/>
          </p:nvCxnSpPr>
          <p:spPr>
            <a:xfrm>
              <a:off x="1041090" y="5498511"/>
              <a:ext cx="2892250" cy="5680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직선 연결선 170"/>
            <p:cNvCxnSpPr/>
            <p:nvPr/>
          </p:nvCxnSpPr>
          <p:spPr>
            <a:xfrm flipH="1">
              <a:off x="1417415" y="5008669"/>
              <a:ext cx="2128" cy="580511"/>
            </a:xfrm>
            <a:prstGeom prst="line">
              <a:avLst/>
            </a:prstGeom>
            <a:ln w="2540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자유형 73"/>
            <p:cNvSpPr/>
            <p:nvPr/>
          </p:nvSpPr>
          <p:spPr>
            <a:xfrm>
              <a:off x="1073772" y="4143022"/>
              <a:ext cx="2886075" cy="873744"/>
            </a:xfrm>
            <a:custGeom>
              <a:avLst/>
              <a:gdLst>
                <a:gd name="connsiteX0" fmla="*/ 0 w 2886075"/>
                <a:gd name="connsiteY0" fmla="*/ 0 h 1447800"/>
                <a:gd name="connsiteX1" fmla="*/ 3175 w 2886075"/>
                <a:gd name="connsiteY1" fmla="*/ 1447800 h 1447800"/>
                <a:gd name="connsiteX2" fmla="*/ 2882900 w 2886075"/>
                <a:gd name="connsiteY2" fmla="*/ 1444625 h 1447800"/>
                <a:gd name="connsiteX3" fmla="*/ 2886075 w 2886075"/>
                <a:gd name="connsiteY3" fmla="*/ 3175 h 1447800"/>
                <a:gd name="connsiteX4" fmla="*/ 0 w 2886075"/>
                <a:gd name="connsiteY4" fmla="*/ 0 h 144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6075" h="1447800">
                  <a:moveTo>
                    <a:pt x="0" y="0"/>
                  </a:moveTo>
                  <a:cubicBezTo>
                    <a:pt x="1058" y="482600"/>
                    <a:pt x="2117" y="965200"/>
                    <a:pt x="3175" y="1447800"/>
                  </a:cubicBezTo>
                  <a:lnTo>
                    <a:pt x="2882900" y="1444625"/>
                  </a:lnTo>
                  <a:cubicBezTo>
                    <a:pt x="2883958" y="964142"/>
                    <a:pt x="2885017" y="483658"/>
                    <a:pt x="2886075" y="31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cxnSp>
        <p:nvCxnSpPr>
          <p:cNvPr id="208" name="직선 연결선 207"/>
          <p:cNvCxnSpPr/>
          <p:nvPr/>
        </p:nvCxnSpPr>
        <p:spPr>
          <a:xfrm flipV="1">
            <a:off x="1048068" y="5002317"/>
            <a:ext cx="2892107" cy="14449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5029725" y="2001568"/>
            <a:ext cx="25250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smtClean="0"/>
              <a:t>비닐  </a:t>
            </a:r>
            <a:r>
              <a:rPr lang="en-US" altLang="ko-KR" sz="1200" dirty="0" smtClean="0"/>
              <a:t>1.5m x 4m  x 2ea</a:t>
            </a:r>
          </a:p>
          <a:p>
            <a:r>
              <a:rPr lang="ko-KR" altLang="en-US" sz="1200" dirty="0" err="1" smtClean="0"/>
              <a:t>차광막</a:t>
            </a:r>
            <a:r>
              <a:rPr lang="en-US" altLang="ko-KR" sz="1200" dirty="0" smtClean="0"/>
              <a:t> 6m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x 4m </a:t>
            </a:r>
          </a:p>
          <a:p>
            <a:r>
              <a:rPr lang="ko-KR" altLang="en-US" sz="1200" dirty="0" smtClean="0"/>
              <a:t>방충망</a:t>
            </a:r>
            <a:r>
              <a:rPr lang="en-US" altLang="ko-KR" sz="1200" dirty="0" smtClean="0"/>
              <a:t> 1m x 4m x 2ea</a:t>
            </a:r>
          </a:p>
          <a:p>
            <a:r>
              <a:rPr lang="ko-KR" altLang="en-US" sz="1200" dirty="0" smtClean="0"/>
              <a:t>패드 </a:t>
            </a:r>
            <a:r>
              <a:rPr lang="en-US" altLang="ko-KR" sz="1200" dirty="0" smtClean="0"/>
              <a:t>(4+4 +1 +1 ) x 2ea</a:t>
            </a:r>
          </a:p>
          <a:p>
            <a:endParaRPr lang="en-US" altLang="ko-KR" sz="1200" dirty="0"/>
          </a:p>
          <a:p>
            <a:r>
              <a:rPr lang="ko-KR" altLang="en-US" sz="1200" dirty="0" smtClean="0"/>
              <a:t>개폐기</a:t>
            </a:r>
            <a:r>
              <a:rPr lang="en-US" altLang="ko-KR" sz="1200" dirty="0" smtClean="0"/>
              <a:t> 2ea</a:t>
            </a:r>
            <a:br>
              <a:rPr lang="en-US" altLang="ko-KR" sz="1200" dirty="0" smtClean="0"/>
            </a:br>
            <a:r>
              <a:rPr lang="ko-KR" altLang="en-US" sz="1200" dirty="0" smtClean="0"/>
              <a:t>파이프 </a:t>
            </a:r>
            <a:r>
              <a:rPr lang="en-US" altLang="ko-KR" sz="1200" dirty="0" smtClean="0"/>
              <a:t>25mm 4 x 2ea </a:t>
            </a:r>
            <a:r>
              <a:rPr lang="ko-KR" altLang="en-US" sz="1200" dirty="0" err="1" smtClean="0"/>
              <a:t>연결핀</a:t>
            </a:r>
            <a:r>
              <a:rPr lang="en-US" altLang="ko-KR" sz="1200" dirty="0" smtClean="0"/>
              <a:t> 2ea</a:t>
            </a:r>
          </a:p>
          <a:p>
            <a:r>
              <a:rPr lang="ko-KR" altLang="en-US" sz="1200" dirty="0" smtClean="0"/>
              <a:t>클립</a:t>
            </a:r>
            <a:r>
              <a:rPr lang="en-US" altLang="ko-KR" sz="1200" dirty="0" smtClean="0"/>
              <a:t> 10 x 2ea</a:t>
            </a:r>
            <a:endParaRPr lang="ko-KR" altLang="en-US" sz="1200" dirty="0"/>
          </a:p>
        </p:txBody>
      </p:sp>
      <p:sp>
        <p:nvSpPr>
          <p:cNvPr id="210" name="원호 209"/>
          <p:cNvSpPr/>
          <p:nvPr/>
        </p:nvSpPr>
        <p:spPr>
          <a:xfrm>
            <a:off x="673595" y="544883"/>
            <a:ext cx="2160000" cy="2159638"/>
          </a:xfrm>
          <a:prstGeom prst="arc">
            <a:avLst>
              <a:gd name="adj1" fmla="val 10826818"/>
              <a:gd name="adj2" fmla="val 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1" name="TextBox 210"/>
          <p:cNvSpPr txBox="1"/>
          <p:nvPr/>
        </p:nvSpPr>
        <p:spPr>
          <a:xfrm>
            <a:off x="2242768" y="1955195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sp>
        <p:nvSpPr>
          <p:cNvPr id="212" name="TextBox 211"/>
          <p:cNvSpPr txBox="1"/>
          <p:nvPr/>
        </p:nvSpPr>
        <p:spPr>
          <a:xfrm>
            <a:off x="871755" y="1961901"/>
            <a:ext cx="3497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900" dirty="0" smtClean="0"/>
              <a:t>1m</a:t>
            </a:r>
            <a:endParaRPr lang="ko-KR" altLang="en-US" sz="900" dirty="0"/>
          </a:p>
        </p:txBody>
      </p:sp>
      <p:sp>
        <p:nvSpPr>
          <p:cNvPr id="123" name="직사각형 122"/>
          <p:cNvSpPr/>
          <p:nvPr/>
        </p:nvSpPr>
        <p:spPr>
          <a:xfrm>
            <a:off x="5016000" y="578834"/>
            <a:ext cx="6096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비닐하우스 파이프 </a:t>
            </a:r>
            <a:r>
              <a:rPr lang="ko-KR" altLang="en-US" sz="900" b="1" dirty="0" err="1">
                <a:solidFill>
                  <a:srgbClr val="030303"/>
                </a:solidFill>
                <a:latin typeface="YouTube Sans"/>
                <a:hlinkClick r:id="rId4"/>
              </a:rPr>
              <a:t>휘어진부분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 패드 </a:t>
            </a:r>
            <a:r>
              <a:rPr lang="ko-KR" altLang="en-US" sz="900" b="1" dirty="0" err="1">
                <a:solidFill>
                  <a:srgbClr val="030303"/>
                </a:solidFill>
                <a:latin typeface="YouTube Sans"/>
                <a:hlinkClick r:id="rId4"/>
              </a:rPr>
              <a:t>이쁘게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 박기 비닐하우스 시공</a:t>
            </a:r>
            <a:r>
              <a:rPr lang="en-US" altLang="ko-KR" sz="900" b="1" dirty="0">
                <a:solidFill>
                  <a:srgbClr val="030303"/>
                </a:solidFill>
                <a:latin typeface="YouTube Sans"/>
                <a:hlinkClick r:id="rId4"/>
              </a:rPr>
              <a:t>,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짓기</a:t>
            </a:r>
            <a:r>
              <a:rPr lang="en-US" altLang="ko-KR" sz="900" b="1" dirty="0">
                <a:solidFill>
                  <a:srgbClr val="030303"/>
                </a:solidFill>
                <a:latin typeface="YouTube Sans"/>
                <a:hlinkClick r:id="rId4"/>
              </a:rPr>
              <a:t>,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공사 </a:t>
            </a:r>
            <a:r>
              <a:rPr lang="ko-KR" altLang="en-US" sz="900" b="1" dirty="0" err="1">
                <a:solidFill>
                  <a:srgbClr val="030303"/>
                </a:solidFill>
                <a:latin typeface="YouTube Sans"/>
                <a:hlinkClick r:id="rId4"/>
              </a:rPr>
              <a:t>귀농귀촌</a:t>
            </a:r>
            <a:r>
              <a:rPr lang="ko-KR" altLang="en-US" sz="900" b="1" dirty="0">
                <a:solidFill>
                  <a:srgbClr val="030303"/>
                </a:solidFill>
                <a:latin typeface="YouTube Sans"/>
                <a:hlinkClick r:id="rId4"/>
              </a:rPr>
              <a:t> 전원일기</a:t>
            </a:r>
            <a:endParaRPr lang="ko-KR" altLang="en-US" sz="900" b="1" i="0" dirty="0">
              <a:solidFill>
                <a:srgbClr val="030303"/>
              </a:solidFill>
              <a:effectLst/>
              <a:latin typeface="YouTube Sans"/>
            </a:endParaRPr>
          </a:p>
        </p:txBody>
      </p:sp>
      <p:graphicFrame>
        <p:nvGraphicFramePr>
          <p:cNvPr id="157" name="표 1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666764"/>
              </p:ext>
            </p:extLst>
          </p:nvPr>
        </p:nvGraphicFramePr>
        <p:xfrm>
          <a:off x="4722815" y="3764659"/>
          <a:ext cx="7277184" cy="28060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309">
                  <a:extLst>
                    <a:ext uri="{9D8B030D-6E8A-4147-A177-3AD203B41FA5}">
                      <a16:colId xmlns:a16="http://schemas.microsoft.com/office/drawing/2014/main" val="4020334176"/>
                    </a:ext>
                  </a:extLst>
                </a:gridCol>
                <a:gridCol w="709476">
                  <a:extLst>
                    <a:ext uri="{9D8B030D-6E8A-4147-A177-3AD203B41FA5}">
                      <a16:colId xmlns:a16="http://schemas.microsoft.com/office/drawing/2014/main" val="919022909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553011048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604790387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356842898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2153467562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2064490524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375150841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234469373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087931998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750896561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3767466682"/>
                    </a:ext>
                  </a:extLst>
                </a:gridCol>
                <a:gridCol w="547309">
                  <a:extLst>
                    <a:ext uri="{9D8B030D-6E8A-4147-A177-3AD203B41FA5}">
                      <a16:colId xmlns:a16="http://schemas.microsoft.com/office/drawing/2014/main" val="1778213011"/>
                    </a:ext>
                  </a:extLst>
                </a:gridCol>
              </a:tblGrid>
              <a:tr h="161178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전후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좌우옆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개폐장치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환산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1474281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패드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48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2520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27720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3567242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클립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60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130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7800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75227037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비닐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240x4m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7200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7200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64180021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차광망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6m x 4m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36000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36000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3595265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방충망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1mx4m2ea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44000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에스몰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44000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5539632"/>
                  </a:ext>
                </a:extLst>
              </a:tr>
              <a:tr h="3136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새들고정구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25mm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110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86077915"/>
                  </a:ext>
                </a:extLst>
              </a:tr>
              <a:tr h="31369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개폐기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21500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43000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altLang="ko-KR" sz="1100" u="none" strike="noStrike">
                          <a:effectLst/>
                        </a:rPr>
                        <a:t>11</a:t>
                      </a:r>
                      <a:r>
                        <a:rPr lang="ko-KR" altLang="en-US" sz="1100" u="none" strike="noStrike">
                          <a:effectLst/>
                        </a:rPr>
                        <a:t>번가 청년농자재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223622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파이프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25mm 2m 4ea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29400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에스몰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29400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5615021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핀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25x25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240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480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0099633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u="none" strike="noStrike">
                          <a:effectLst/>
                        </a:rPr>
                        <a:t>테이프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3300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3300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09945349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62685769"/>
                  </a:ext>
                </a:extLst>
              </a:tr>
              <a:tr h="161178"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100" u="none" strike="noStrike">
                          <a:effectLst/>
                        </a:rPr>
                        <a:t>199120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267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326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585</Words>
  <Application>Microsoft Office PowerPoint</Application>
  <PresentationFormat>와이드스크린</PresentationFormat>
  <Paragraphs>332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YouTube Sans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Yoonjoong Kim</dc:creator>
  <cp:lastModifiedBy>Yoonjoong Kim</cp:lastModifiedBy>
  <cp:revision>49</cp:revision>
  <cp:lastPrinted>2022-07-14T13:54:01Z</cp:lastPrinted>
  <dcterms:created xsi:type="dcterms:W3CDTF">2022-06-28T11:55:16Z</dcterms:created>
  <dcterms:modified xsi:type="dcterms:W3CDTF">2022-07-17T11:37:00Z</dcterms:modified>
</cp:coreProperties>
</file>